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8"/>
  </p:notesMasterIdLst>
  <p:sldIdLst>
    <p:sldId id="257" r:id="rId6"/>
    <p:sldId id="258" r:id="rId7"/>
  </p:sldIdLst>
  <p:sldSz cx="9906000" cy="6858000" type="A4"/>
  <p:notesSz cx="6797675" cy="9928225"/>
  <p:defaultTextStyle>
    <a:defPPr>
      <a:defRPr lang="sv-SE"/>
    </a:defPPr>
    <a:lvl1pPr marL="0" algn="l" defTabSz="1072866" rtl="0" eaLnBrk="1" latinLnBrk="0" hangingPunct="1">
      <a:defRPr sz="2100" kern="1200">
        <a:solidFill>
          <a:schemeClr val="tx1"/>
        </a:solidFill>
        <a:latin typeface="+mn-lt"/>
        <a:ea typeface="+mn-ea"/>
        <a:cs typeface="+mn-cs"/>
      </a:defRPr>
    </a:lvl1pPr>
    <a:lvl2pPr marL="536433" algn="l" defTabSz="1072866" rtl="0" eaLnBrk="1" latinLnBrk="0" hangingPunct="1">
      <a:defRPr sz="2100" kern="1200">
        <a:solidFill>
          <a:schemeClr val="tx1"/>
        </a:solidFill>
        <a:latin typeface="+mn-lt"/>
        <a:ea typeface="+mn-ea"/>
        <a:cs typeface="+mn-cs"/>
      </a:defRPr>
    </a:lvl2pPr>
    <a:lvl3pPr marL="1072866" algn="l" defTabSz="1072866" rtl="0" eaLnBrk="1" latinLnBrk="0" hangingPunct="1">
      <a:defRPr sz="2100" kern="1200">
        <a:solidFill>
          <a:schemeClr val="tx1"/>
        </a:solidFill>
        <a:latin typeface="+mn-lt"/>
        <a:ea typeface="+mn-ea"/>
        <a:cs typeface="+mn-cs"/>
      </a:defRPr>
    </a:lvl3pPr>
    <a:lvl4pPr marL="1609298" algn="l" defTabSz="1072866" rtl="0" eaLnBrk="1" latinLnBrk="0" hangingPunct="1">
      <a:defRPr sz="2100" kern="1200">
        <a:solidFill>
          <a:schemeClr val="tx1"/>
        </a:solidFill>
        <a:latin typeface="+mn-lt"/>
        <a:ea typeface="+mn-ea"/>
        <a:cs typeface="+mn-cs"/>
      </a:defRPr>
    </a:lvl4pPr>
    <a:lvl5pPr marL="2145731" algn="l" defTabSz="1072866" rtl="0" eaLnBrk="1" latinLnBrk="0" hangingPunct="1">
      <a:defRPr sz="2100" kern="1200">
        <a:solidFill>
          <a:schemeClr val="tx1"/>
        </a:solidFill>
        <a:latin typeface="+mn-lt"/>
        <a:ea typeface="+mn-ea"/>
        <a:cs typeface="+mn-cs"/>
      </a:defRPr>
    </a:lvl5pPr>
    <a:lvl6pPr marL="2682164" algn="l" defTabSz="1072866" rtl="0" eaLnBrk="1" latinLnBrk="0" hangingPunct="1">
      <a:defRPr sz="2100" kern="1200">
        <a:solidFill>
          <a:schemeClr val="tx1"/>
        </a:solidFill>
        <a:latin typeface="+mn-lt"/>
        <a:ea typeface="+mn-ea"/>
        <a:cs typeface="+mn-cs"/>
      </a:defRPr>
    </a:lvl6pPr>
    <a:lvl7pPr marL="3218597" algn="l" defTabSz="1072866" rtl="0" eaLnBrk="1" latinLnBrk="0" hangingPunct="1">
      <a:defRPr sz="2100" kern="1200">
        <a:solidFill>
          <a:schemeClr val="tx1"/>
        </a:solidFill>
        <a:latin typeface="+mn-lt"/>
        <a:ea typeface="+mn-ea"/>
        <a:cs typeface="+mn-cs"/>
      </a:defRPr>
    </a:lvl7pPr>
    <a:lvl8pPr marL="3755029" algn="l" defTabSz="1072866" rtl="0" eaLnBrk="1" latinLnBrk="0" hangingPunct="1">
      <a:defRPr sz="2100" kern="1200">
        <a:solidFill>
          <a:schemeClr val="tx1"/>
        </a:solidFill>
        <a:latin typeface="+mn-lt"/>
        <a:ea typeface="+mn-ea"/>
        <a:cs typeface="+mn-cs"/>
      </a:defRPr>
    </a:lvl8pPr>
    <a:lvl9pPr marL="4291462" algn="l" defTabSz="107286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87">
          <p15:clr>
            <a:srgbClr val="A4A3A4"/>
          </p15:clr>
        </p15:guide>
        <p15:guide id="2" pos="13">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70C0"/>
    <a:srgbClr val="155697"/>
    <a:srgbClr val="83C55B"/>
    <a:srgbClr val="000000"/>
    <a:srgbClr val="D0E6CF"/>
    <a:srgbClr val="0096C8"/>
    <a:srgbClr val="0092D4"/>
    <a:srgbClr val="00A0C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autoAdjust="0"/>
    <p:restoredTop sz="94400" autoAdjust="0"/>
  </p:normalViewPr>
  <p:slideViewPr>
    <p:cSldViewPr snapToGrid="0" showGuides="1">
      <p:cViewPr varScale="1">
        <p:scale>
          <a:sx n="104" d="100"/>
          <a:sy n="104" d="100"/>
        </p:scale>
        <p:origin x="1134" y="150"/>
      </p:cViewPr>
      <p:guideLst>
        <p:guide orient="horz" pos="3887"/>
        <p:guide pos="13"/>
      </p:guideLst>
    </p:cSldViewPr>
  </p:slideViewPr>
  <p:outlineViewPr>
    <p:cViewPr>
      <p:scale>
        <a:sx n="33" d="100"/>
        <a:sy n="33" d="100"/>
      </p:scale>
      <p:origin x="0" y="0"/>
    </p:cViewPr>
  </p:outlin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customXml" Target="../customXml/item5.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1.xml"/><Relationship Id="rId10"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1" y="0"/>
            <a:ext cx="2945659" cy="496412"/>
          </a:xfrm>
          <a:prstGeom prst="rect">
            <a:avLst/>
          </a:prstGeom>
        </p:spPr>
        <p:txBody>
          <a:bodyPr vert="horz" lIns="91120" tIns="45560" rIns="91120" bIns="45560" rtlCol="0"/>
          <a:lstStyle>
            <a:lvl1pPr algn="l">
              <a:defRPr sz="1200"/>
            </a:lvl1pPr>
          </a:lstStyle>
          <a:p>
            <a:endParaRPr lang="sv-SE"/>
          </a:p>
        </p:txBody>
      </p:sp>
      <p:sp>
        <p:nvSpPr>
          <p:cNvPr id="3" name="Platshållare för datum 2"/>
          <p:cNvSpPr>
            <a:spLocks noGrp="1"/>
          </p:cNvSpPr>
          <p:nvPr>
            <p:ph type="dt" idx="1"/>
          </p:nvPr>
        </p:nvSpPr>
        <p:spPr>
          <a:xfrm>
            <a:off x="3850444" y="0"/>
            <a:ext cx="2945659" cy="496412"/>
          </a:xfrm>
          <a:prstGeom prst="rect">
            <a:avLst/>
          </a:prstGeom>
        </p:spPr>
        <p:txBody>
          <a:bodyPr vert="horz" lIns="91120" tIns="45560" rIns="91120" bIns="45560" rtlCol="0"/>
          <a:lstStyle>
            <a:lvl1pPr algn="r">
              <a:defRPr sz="1200"/>
            </a:lvl1pPr>
          </a:lstStyle>
          <a:p>
            <a:fld id="{CFE5F691-4DA6-4E7E-88E0-0B0E5F6DDD4C}" type="datetimeFigureOut">
              <a:rPr lang="sv-SE" smtClean="0"/>
              <a:t>2025-11-10</a:t>
            </a:fld>
            <a:endParaRPr lang="sv-SE"/>
          </a:p>
        </p:txBody>
      </p:sp>
      <p:sp>
        <p:nvSpPr>
          <p:cNvPr id="4" name="Platshållare för bildobjekt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91120" tIns="45560" rIns="91120" bIns="45560" rtlCol="0" anchor="ctr"/>
          <a:lstStyle/>
          <a:p>
            <a:endParaRPr lang="sv-SE"/>
          </a:p>
        </p:txBody>
      </p:sp>
      <p:sp>
        <p:nvSpPr>
          <p:cNvPr id="5" name="Platshållare för anteckningar 4"/>
          <p:cNvSpPr>
            <a:spLocks noGrp="1"/>
          </p:cNvSpPr>
          <p:nvPr>
            <p:ph type="body" sz="quarter" idx="3"/>
          </p:nvPr>
        </p:nvSpPr>
        <p:spPr>
          <a:xfrm>
            <a:off x="679768" y="4715907"/>
            <a:ext cx="5438140" cy="4467702"/>
          </a:xfrm>
          <a:prstGeom prst="rect">
            <a:avLst/>
          </a:prstGeom>
        </p:spPr>
        <p:txBody>
          <a:bodyPr vert="horz" lIns="91120" tIns="45560" rIns="91120" bIns="4556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1" y="9430091"/>
            <a:ext cx="2945659" cy="496412"/>
          </a:xfrm>
          <a:prstGeom prst="rect">
            <a:avLst/>
          </a:prstGeom>
        </p:spPr>
        <p:txBody>
          <a:bodyPr vert="horz" lIns="91120" tIns="45560" rIns="91120" bIns="45560" rtlCol="0" anchor="b"/>
          <a:lstStyle>
            <a:lvl1pPr algn="l">
              <a:defRPr sz="1200"/>
            </a:lvl1pPr>
          </a:lstStyle>
          <a:p>
            <a:endParaRPr lang="sv-SE"/>
          </a:p>
        </p:txBody>
      </p:sp>
      <p:sp>
        <p:nvSpPr>
          <p:cNvPr id="7" name="Platshållare för bildnummer 6"/>
          <p:cNvSpPr>
            <a:spLocks noGrp="1"/>
          </p:cNvSpPr>
          <p:nvPr>
            <p:ph type="sldNum" sz="quarter" idx="5"/>
          </p:nvPr>
        </p:nvSpPr>
        <p:spPr>
          <a:xfrm>
            <a:off x="3850444" y="9430091"/>
            <a:ext cx="2945659" cy="496412"/>
          </a:xfrm>
          <a:prstGeom prst="rect">
            <a:avLst/>
          </a:prstGeom>
        </p:spPr>
        <p:txBody>
          <a:bodyPr vert="horz" lIns="91120" tIns="45560" rIns="91120" bIns="45560" rtlCol="0" anchor="b"/>
          <a:lstStyle>
            <a:lvl1pPr algn="r">
              <a:defRPr sz="1200"/>
            </a:lvl1pPr>
          </a:lstStyle>
          <a:p>
            <a:fld id="{FB0CB7F7-2DE7-442F-B621-87F2D8E04FE8}" type="slidenum">
              <a:rPr lang="sv-SE" smtClean="0"/>
              <a:t>‹#›</a:t>
            </a:fld>
            <a:endParaRPr lang="sv-SE"/>
          </a:p>
        </p:txBody>
      </p:sp>
    </p:spTree>
    <p:extLst>
      <p:ext uri="{BB962C8B-B14F-4D97-AF65-F5344CB8AC3E}">
        <p14:creationId xmlns:p14="http://schemas.microsoft.com/office/powerpoint/2010/main" val="795747236"/>
      </p:ext>
    </p:extLst>
  </p:cSld>
  <p:clrMap bg1="lt1" tx1="dk1" bg2="lt2" tx2="dk2" accent1="accent1" accent2="accent2" accent3="accent3" accent4="accent4" accent5="accent5" accent6="accent6" hlink="hlink" folHlink="folHlink"/>
  <p:notesStyle>
    <a:lvl1pPr marL="0" algn="l" defTabSz="1072866" rtl="0" eaLnBrk="1" latinLnBrk="0" hangingPunct="1">
      <a:defRPr sz="1400" kern="1200">
        <a:solidFill>
          <a:schemeClr val="tx1"/>
        </a:solidFill>
        <a:latin typeface="+mn-lt"/>
        <a:ea typeface="+mn-ea"/>
        <a:cs typeface="+mn-cs"/>
      </a:defRPr>
    </a:lvl1pPr>
    <a:lvl2pPr marL="536433" algn="l" defTabSz="1072866" rtl="0" eaLnBrk="1" latinLnBrk="0" hangingPunct="1">
      <a:defRPr sz="1400" kern="1200">
        <a:solidFill>
          <a:schemeClr val="tx1"/>
        </a:solidFill>
        <a:latin typeface="+mn-lt"/>
        <a:ea typeface="+mn-ea"/>
        <a:cs typeface="+mn-cs"/>
      </a:defRPr>
    </a:lvl2pPr>
    <a:lvl3pPr marL="1072866" algn="l" defTabSz="1072866" rtl="0" eaLnBrk="1" latinLnBrk="0" hangingPunct="1">
      <a:defRPr sz="1400" kern="1200">
        <a:solidFill>
          <a:schemeClr val="tx1"/>
        </a:solidFill>
        <a:latin typeface="+mn-lt"/>
        <a:ea typeface="+mn-ea"/>
        <a:cs typeface="+mn-cs"/>
      </a:defRPr>
    </a:lvl3pPr>
    <a:lvl4pPr marL="1609298" algn="l" defTabSz="1072866" rtl="0" eaLnBrk="1" latinLnBrk="0" hangingPunct="1">
      <a:defRPr sz="1400" kern="1200">
        <a:solidFill>
          <a:schemeClr val="tx1"/>
        </a:solidFill>
        <a:latin typeface="+mn-lt"/>
        <a:ea typeface="+mn-ea"/>
        <a:cs typeface="+mn-cs"/>
      </a:defRPr>
    </a:lvl4pPr>
    <a:lvl5pPr marL="2145731" algn="l" defTabSz="1072866" rtl="0" eaLnBrk="1" latinLnBrk="0" hangingPunct="1">
      <a:defRPr sz="1400" kern="1200">
        <a:solidFill>
          <a:schemeClr val="tx1"/>
        </a:solidFill>
        <a:latin typeface="+mn-lt"/>
        <a:ea typeface="+mn-ea"/>
        <a:cs typeface="+mn-cs"/>
      </a:defRPr>
    </a:lvl5pPr>
    <a:lvl6pPr marL="2682164" algn="l" defTabSz="1072866" rtl="0" eaLnBrk="1" latinLnBrk="0" hangingPunct="1">
      <a:defRPr sz="1400" kern="1200">
        <a:solidFill>
          <a:schemeClr val="tx1"/>
        </a:solidFill>
        <a:latin typeface="+mn-lt"/>
        <a:ea typeface="+mn-ea"/>
        <a:cs typeface="+mn-cs"/>
      </a:defRPr>
    </a:lvl6pPr>
    <a:lvl7pPr marL="3218597" algn="l" defTabSz="1072866" rtl="0" eaLnBrk="1" latinLnBrk="0" hangingPunct="1">
      <a:defRPr sz="1400" kern="1200">
        <a:solidFill>
          <a:schemeClr val="tx1"/>
        </a:solidFill>
        <a:latin typeface="+mn-lt"/>
        <a:ea typeface="+mn-ea"/>
        <a:cs typeface="+mn-cs"/>
      </a:defRPr>
    </a:lvl7pPr>
    <a:lvl8pPr marL="3755029" algn="l" defTabSz="1072866" rtl="0" eaLnBrk="1" latinLnBrk="0" hangingPunct="1">
      <a:defRPr sz="1400" kern="1200">
        <a:solidFill>
          <a:schemeClr val="tx1"/>
        </a:solidFill>
        <a:latin typeface="+mn-lt"/>
        <a:ea typeface="+mn-ea"/>
        <a:cs typeface="+mn-cs"/>
      </a:defRPr>
    </a:lvl8pPr>
    <a:lvl9pPr marL="4291462" algn="l" defTabSz="107286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Manual för mall">
    <p:spTree>
      <p:nvGrpSpPr>
        <p:cNvPr id="1" name=""/>
        <p:cNvGrpSpPr/>
        <p:nvPr/>
      </p:nvGrpSpPr>
      <p:grpSpPr>
        <a:xfrm>
          <a:off x="0" y="0"/>
          <a:ext cx="0" cy="0"/>
          <a:chOff x="0" y="0"/>
          <a:chExt cx="0" cy="0"/>
        </a:xfrm>
      </p:grpSpPr>
      <p:sp>
        <p:nvSpPr>
          <p:cNvPr id="4" name="Platshållare för text 12"/>
          <p:cNvSpPr txBox="1">
            <a:spLocks/>
          </p:cNvSpPr>
          <p:nvPr userDrawn="1"/>
        </p:nvSpPr>
        <p:spPr>
          <a:xfrm>
            <a:off x="526804" y="1321858"/>
            <a:ext cx="3847617" cy="2739948"/>
          </a:xfrm>
          <a:prstGeom prst="rect">
            <a:avLst/>
          </a:prstGeom>
        </p:spPr>
        <p:txBody>
          <a:bodyPr lIns="107287" tIns="53643" rIns="107287" bIns="53643"/>
          <a:lstStyle>
            <a:lvl1pPr marL="285750" indent="-285750" algn="l" defTabSz="762000" rtl="0" eaLnBrk="1" fontAlgn="base" hangingPunct="1">
              <a:spcBef>
                <a:spcPct val="100000"/>
              </a:spcBef>
              <a:spcAft>
                <a:spcPct val="0"/>
              </a:spcAft>
              <a:buClr>
                <a:schemeClr val="tx2"/>
              </a:buClr>
              <a:buFont typeface="Arial" panose="020B0604020202020204" pitchFamily="34" charset="0"/>
              <a:buChar char="•"/>
              <a:defRPr sz="1600" baseline="0">
                <a:solidFill>
                  <a:schemeClr val="tx2"/>
                </a:solidFill>
                <a:latin typeface="Arial" panose="020B0604020202020204" pitchFamily="34" charset="0"/>
                <a:ea typeface="+mn-ea"/>
                <a:cs typeface="Arial" panose="020B0604020202020204" pitchFamily="34" charset="0"/>
              </a:defRPr>
            </a:lvl1pPr>
            <a:lvl2pPr marL="536575" indent="0" algn="l" defTabSz="762000" rtl="0" eaLnBrk="1" fontAlgn="base" hangingPunct="1">
              <a:spcBef>
                <a:spcPct val="20000"/>
              </a:spcBef>
              <a:spcAft>
                <a:spcPct val="0"/>
              </a:spcAft>
              <a:buClr>
                <a:schemeClr val="tx2"/>
              </a:buClr>
              <a:buSzPct val="80000"/>
              <a:buFont typeface="Arial" charset="0"/>
              <a:buNone/>
              <a:defRPr sz="1600">
                <a:solidFill>
                  <a:schemeClr val="tx2"/>
                </a:solidFill>
                <a:latin typeface="Arial" panose="020B0604020202020204" pitchFamily="34" charset="0"/>
                <a:cs typeface="Arial" panose="020B0604020202020204" pitchFamily="34" charset="0"/>
              </a:defRPr>
            </a:lvl2pPr>
            <a:lvl3pPr marL="180975" indent="-180975" algn="l" defTabSz="762000" rtl="0" eaLnBrk="1" fontAlgn="base" hangingPunct="1">
              <a:spcBef>
                <a:spcPct val="20000"/>
              </a:spcBef>
              <a:spcAft>
                <a:spcPct val="0"/>
              </a:spcAft>
              <a:buClr>
                <a:schemeClr val="tx2"/>
              </a:buClr>
              <a:buSzPct val="85000"/>
              <a:buFont typeface="Arial" charset="0"/>
              <a:buChar char="•"/>
              <a:defRPr sz="1600">
                <a:solidFill>
                  <a:schemeClr val="tx2"/>
                </a:solidFill>
                <a:latin typeface="Arial" panose="020B0604020202020204" pitchFamily="34" charset="0"/>
                <a:cs typeface="Arial" panose="020B0604020202020204" pitchFamily="34" charset="0"/>
              </a:defRPr>
            </a:lvl3pPr>
            <a:lvl4pPr marL="1790700" indent="-176213" algn="l" defTabSz="762000" rtl="0" eaLnBrk="1" fontAlgn="base" hangingPunct="1">
              <a:spcBef>
                <a:spcPct val="20000"/>
              </a:spcBef>
              <a:spcAft>
                <a:spcPct val="0"/>
              </a:spcAft>
              <a:buClr>
                <a:schemeClr val="tx2"/>
              </a:buClr>
              <a:buSzPct val="70000"/>
              <a:buFont typeface="Arial" charset="0"/>
              <a:buChar char="–"/>
              <a:defRPr sz="1600">
                <a:solidFill>
                  <a:schemeClr val="tx2"/>
                </a:solidFill>
                <a:latin typeface="Arial" panose="020B0604020202020204" pitchFamily="34" charset="0"/>
                <a:cs typeface="Arial" panose="020B0604020202020204" pitchFamily="34" charset="0"/>
              </a:defRPr>
            </a:lvl4pPr>
            <a:lvl5pPr marL="2154238" indent="-87313" algn="l" defTabSz="762000" rtl="0" eaLnBrk="1" fontAlgn="base" hangingPunct="1">
              <a:spcBef>
                <a:spcPct val="20000"/>
              </a:spcBef>
              <a:spcAft>
                <a:spcPct val="0"/>
              </a:spcAft>
              <a:buClr>
                <a:schemeClr val="tx2"/>
              </a:buClr>
              <a:buSzPct val="65000"/>
              <a:buFont typeface="Arial" charset="0"/>
              <a:buChar char="•"/>
              <a:defRPr sz="1600">
                <a:solidFill>
                  <a:schemeClr val="tx2"/>
                </a:solidFill>
                <a:latin typeface="Arial" panose="020B0604020202020204" pitchFamily="34" charset="0"/>
                <a:cs typeface="Arial" panose="020B0604020202020204" pitchFamily="34" charset="0"/>
              </a:defRPr>
            </a:lvl5pPr>
            <a:lvl6pPr marL="24384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6pPr>
            <a:lvl7pPr marL="28956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7pPr>
            <a:lvl8pPr marL="33528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8pPr>
            <a:lvl9pPr marL="38100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9pPr>
          </a:lstStyle>
          <a:p>
            <a:pPr marL="0" indent="0">
              <a:buNone/>
            </a:pPr>
            <a:r>
              <a:rPr lang="sv-SE" sz="1600" b="1" kern="0" dirty="0">
                <a:solidFill>
                  <a:srgbClr val="155697"/>
                </a:solidFill>
              </a:rPr>
              <a:t>Skapa ny sida</a:t>
            </a:r>
          </a:p>
          <a:p>
            <a:pPr marL="335270" indent="-335270">
              <a:spcBef>
                <a:spcPts val="188"/>
              </a:spcBef>
            </a:pPr>
            <a:r>
              <a:rPr lang="sv-SE" sz="1400" b="0" u="none" kern="0" dirty="0"/>
              <a:t>I menyn </a:t>
            </a:r>
            <a:r>
              <a:rPr lang="sv-SE" sz="1400" b="1" u="none" kern="0" dirty="0"/>
              <a:t>Start</a:t>
            </a:r>
            <a:r>
              <a:rPr lang="sv-SE" sz="1400" b="1" u="none" kern="0" baseline="0" dirty="0"/>
              <a:t> </a:t>
            </a:r>
            <a:r>
              <a:rPr lang="sv-SE" sz="1400" b="0" u="none" kern="0" baseline="0" dirty="0"/>
              <a:t>hittar du</a:t>
            </a:r>
            <a:r>
              <a:rPr lang="sv-SE" sz="1400" b="1" u="none" kern="0" baseline="0" dirty="0"/>
              <a:t> </a:t>
            </a:r>
            <a:r>
              <a:rPr lang="sv-SE" sz="1400" b="0" i="1" u="none" kern="0" baseline="0" dirty="0"/>
              <a:t>Ny bild</a:t>
            </a:r>
            <a:r>
              <a:rPr lang="sv-SE" sz="1400" b="0" u="none" kern="0" baseline="0" dirty="0"/>
              <a:t>.</a:t>
            </a:r>
            <a:r>
              <a:rPr lang="sv-SE" sz="1400" b="0" u="none" kern="0" dirty="0"/>
              <a:t> </a:t>
            </a:r>
          </a:p>
          <a:p>
            <a:pPr marL="335270" indent="-335270">
              <a:spcBef>
                <a:spcPts val="188"/>
              </a:spcBef>
            </a:pPr>
            <a:r>
              <a:rPr lang="sv-SE" sz="1400" i="0" u="none" kern="0" dirty="0"/>
              <a:t>Klicka på pilen</a:t>
            </a:r>
            <a:r>
              <a:rPr lang="sv-SE" sz="1400" i="0" u="none" kern="0" baseline="0" dirty="0"/>
              <a:t> och välj den </a:t>
            </a:r>
            <a:r>
              <a:rPr lang="sv-SE" sz="1400" i="0" u="none" kern="0" baseline="0" dirty="0" err="1"/>
              <a:t>sidmall</a:t>
            </a:r>
            <a:r>
              <a:rPr lang="sv-SE" sz="1400" i="0" u="none" kern="0" baseline="0" dirty="0"/>
              <a:t> du behöver.</a:t>
            </a:r>
            <a:endParaRPr lang="sv-SE" sz="1600" i="0" u="none" kern="0" baseline="0" dirty="0"/>
          </a:p>
          <a:p>
            <a:endParaRPr lang="sv-SE" sz="1600" i="0" u="none" kern="0" baseline="0" dirty="0"/>
          </a:p>
          <a:p>
            <a:endParaRPr lang="sv-SE" sz="1600" i="0" u="none" kern="0" baseline="0" dirty="0"/>
          </a:p>
          <a:p>
            <a:endParaRPr lang="sv-SE" sz="1600" i="0" u="none" kern="0" baseline="0" dirty="0"/>
          </a:p>
          <a:p>
            <a:pPr marL="268216" marR="0" indent="-268216" algn="l" defTabSz="894055" rtl="0" eaLnBrk="1" fontAlgn="base" latinLnBrk="0" hangingPunct="1">
              <a:lnSpc>
                <a:spcPct val="100000"/>
              </a:lnSpc>
              <a:spcBef>
                <a:spcPts val="188"/>
              </a:spcBef>
              <a:spcAft>
                <a:spcPct val="0"/>
              </a:spcAft>
              <a:buClr>
                <a:schemeClr val="tx2"/>
              </a:buClr>
              <a:buSzTx/>
              <a:buFont typeface="+mj-lt"/>
              <a:buAutoNum type="arabicPeriod"/>
              <a:tabLst/>
              <a:defRPr/>
            </a:pPr>
            <a:endParaRPr lang="sv-SE" sz="1400" kern="0" dirty="0"/>
          </a:p>
          <a:p>
            <a:pPr marL="0" indent="0">
              <a:buNone/>
            </a:pPr>
            <a:endParaRPr lang="sv-SE" sz="1400" kern="0" dirty="0"/>
          </a:p>
          <a:p>
            <a:pPr marL="0" indent="0">
              <a:buNone/>
            </a:pPr>
            <a:endParaRPr lang="sv-SE" sz="1400" kern="0" dirty="0"/>
          </a:p>
          <a:p>
            <a:pPr marL="0" indent="0">
              <a:buNone/>
            </a:pPr>
            <a:endParaRPr lang="sv-SE" sz="1400" kern="0" dirty="0"/>
          </a:p>
          <a:p>
            <a:pPr marL="0" indent="0">
              <a:buNone/>
            </a:pPr>
            <a:endParaRPr lang="sv-SE" sz="1400" kern="0" dirty="0"/>
          </a:p>
          <a:p>
            <a:endParaRPr lang="sv-SE" sz="1600" kern="0" dirty="0"/>
          </a:p>
        </p:txBody>
      </p:sp>
      <p:sp>
        <p:nvSpPr>
          <p:cNvPr id="5" name="Rubrik 8"/>
          <p:cNvSpPr txBox="1">
            <a:spLocks/>
          </p:cNvSpPr>
          <p:nvPr userDrawn="1"/>
        </p:nvSpPr>
        <p:spPr>
          <a:xfrm>
            <a:off x="376223" y="426412"/>
            <a:ext cx="6088063" cy="620712"/>
          </a:xfrm>
          <a:prstGeom prst="rect">
            <a:avLst/>
          </a:prstGeom>
        </p:spPr>
        <p:txBody>
          <a:bodyPr lIns="107287" tIns="53643" rIns="107287" bIns="53643"/>
          <a:lstStyle>
            <a:lvl1pPr algn="l" defTabSz="762000" rtl="0" eaLnBrk="1" fontAlgn="base" hangingPunct="1">
              <a:spcBef>
                <a:spcPct val="0"/>
              </a:spcBef>
              <a:spcAft>
                <a:spcPct val="0"/>
              </a:spcAft>
              <a:defRPr sz="2800" b="1">
                <a:solidFill>
                  <a:srgbClr val="0070C0"/>
                </a:solidFill>
                <a:latin typeface="+mj-lt"/>
                <a:ea typeface="+mj-ea"/>
                <a:cs typeface="+mj-cs"/>
              </a:defRPr>
            </a:lvl1pPr>
            <a:lvl2pPr algn="l" defTabSz="762000" rtl="0" eaLnBrk="1" fontAlgn="base" hangingPunct="1">
              <a:spcBef>
                <a:spcPct val="0"/>
              </a:spcBef>
              <a:spcAft>
                <a:spcPct val="0"/>
              </a:spcAft>
              <a:defRPr sz="3400">
                <a:solidFill>
                  <a:schemeClr val="tx1"/>
                </a:solidFill>
                <a:latin typeface="Arial" charset="0"/>
              </a:defRPr>
            </a:lvl2pPr>
            <a:lvl3pPr algn="l" defTabSz="762000" rtl="0" eaLnBrk="1" fontAlgn="base" hangingPunct="1">
              <a:spcBef>
                <a:spcPct val="0"/>
              </a:spcBef>
              <a:spcAft>
                <a:spcPct val="0"/>
              </a:spcAft>
              <a:defRPr sz="3400">
                <a:solidFill>
                  <a:schemeClr val="tx1"/>
                </a:solidFill>
                <a:latin typeface="Arial" charset="0"/>
              </a:defRPr>
            </a:lvl3pPr>
            <a:lvl4pPr algn="l" defTabSz="762000" rtl="0" eaLnBrk="1" fontAlgn="base" hangingPunct="1">
              <a:spcBef>
                <a:spcPct val="0"/>
              </a:spcBef>
              <a:spcAft>
                <a:spcPct val="0"/>
              </a:spcAft>
              <a:defRPr sz="3400">
                <a:solidFill>
                  <a:schemeClr val="tx1"/>
                </a:solidFill>
                <a:latin typeface="Arial" charset="0"/>
              </a:defRPr>
            </a:lvl4pPr>
            <a:lvl5pPr algn="l" defTabSz="762000" rtl="0" eaLnBrk="1" fontAlgn="base" hangingPunct="1">
              <a:spcBef>
                <a:spcPct val="0"/>
              </a:spcBef>
              <a:spcAft>
                <a:spcPct val="0"/>
              </a:spcAft>
              <a:defRPr sz="3400">
                <a:solidFill>
                  <a:schemeClr val="tx1"/>
                </a:solidFill>
                <a:latin typeface="Arial" charset="0"/>
              </a:defRPr>
            </a:lvl5pPr>
            <a:lvl6pPr marL="457200" algn="l" defTabSz="762000" rtl="0" eaLnBrk="1" fontAlgn="base" hangingPunct="1">
              <a:spcBef>
                <a:spcPct val="0"/>
              </a:spcBef>
              <a:spcAft>
                <a:spcPct val="0"/>
              </a:spcAft>
              <a:defRPr sz="3400">
                <a:solidFill>
                  <a:srgbClr val="0D68B0"/>
                </a:solidFill>
                <a:latin typeface="Arial" charset="0"/>
              </a:defRPr>
            </a:lvl6pPr>
            <a:lvl7pPr marL="914400" algn="l" defTabSz="762000" rtl="0" eaLnBrk="1" fontAlgn="base" hangingPunct="1">
              <a:spcBef>
                <a:spcPct val="0"/>
              </a:spcBef>
              <a:spcAft>
                <a:spcPct val="0"/>
              </a:spcAft>
              <a:defRPr sz="3400">
                <a:solidFill>
                  <a:srgbClr val="0D68B0"/>
                </a:solidFill>
                <a:latin typeface="Arial" charset="0"/>
              </a:defRPr>
            </a:lvl7pPr>
            <a:lvl8pPr marL="1371600" algn="l" defTabSz="762000" rtl="0" eaLnBrk="1" fontAlgn="base" hangingPunct="1">
              <a:spcBef>
                <a:spcPct val="0"/>
              </a:spcBef>
              <a:spcAft>
                <a:spcPct val="0"/>
              </a:spcAft>
              <a:defRPr sz="3400">
                <a:solidFill>
                  <a:srgbClr val="0D68B0"/>
                </a:solidFill>
                <a:latin typeface="Arial" charset="0"/>
              </a:defRPr>
            </a:lvl8pPr>
            <a:lvl9pPr marL="1828800" algn="l" defTabSz="762000" rtl="0" eaLnBrk="1" fontAlgn="base" hangingPunct="1">
              <a:spcBef>
                <a:spcPct val="0"/>
              </a:spcBef>
              <a:spcAft>
                <a:spcPct val="0"/>
              </a:spcAft>
              <a:defRPr sz="3400">
                <a:solidFill>
                  <a:srgbClr val="0D68B0"/>
                </a:solidFill>
                <a:latin typeface="Arial" charset="0"/>
              </a:defRPr>
            </a:lvl9pPr>
          </a:lstStyle>
          <a:p>
            <a:r>
              <a:rPr lang="sv-SE" kern="0" dirty="0"/>
              <a:t>Så här använder du mallen</a:t>
            </a:r>
          </a:p>
        </p:txBody>
      </p:sp>
      <p:grpSp>
        <p:nvGrpSpPr>
          <p:cNvPr id="17" name="Grupp 16"/>
          <p:cNvGrpSpPr/>
          <p:nvPr userDrawn="1"/>
        </p:nvGrpSpPr>
        <p:grpSpPr>
          <a:xfrm>
            <a:off x="642252" y="2738699"/>
            <a:ext cx="1908764" cy="1323107"/>
            <a:chOff x="1545535" y="1656085"/>
            <a:chExt cx="1990725" cy="1085850"/>
          </a:xfrm>
        </p:grpSpPr>
        <p:pic>
          <p:nvPicPr>
            <p:cNvPr id="6" name="Bildobjekt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45535" y="1656085"/>
              <a:ext cx="1990725" cy="1085850"/>
            </a:xfrm>
            <a:prstGeom prst="rect">
              <a:avLst/>
            </a:prstGeom>
            <a:ln>
              <a:solidFill>
                <a:schemeClr val="tx1"/>
              </a:solidFill>
            </a:ln>
          </p:spPr>
        </p:pic>
        <p:sp>
          <p:nvSpPr>
            <p:cNvPr id="2" name="Ellips 1"/>
            <p:cNvSpPr/>
            <p:nvPr userDrawn="1"/>
          </p:nvSpPr>
          <p:spPr bwMode="auto">
            <a:xfrm>
              <a:off x="2647464" y="2404704"/>
              <a:ext cx="152380" cy="152380"/>
            </a:xfrm>
            <a:prstGeom prst="ellipse">
              <a:avLst/>
            </a:prstGeom>
            <a:noFill/>
            <a:ln w="12700" cap="flat" cmpd="sng" algn="ctr">
              <a:solidFill>
                <a:schemeClr val="accent4"/>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1072866" rtl="0" eaLnBrk="0" fontAlgn="base" latinLnBrk="0" hangingPunct="0">
                <a:lnSpc>
                  <a:spcPct val="100000"/>
                </a:lnSpc>
                <a:spcBef>
                  <a:spcPct val="0"/>
                </a:spcBef>
                <a:spcAft>
                  <a:spcPct val="0"/>
                </a:spcAft>
                <a:buClrTx/>
                <a:buSzTx/>
                <a:buFontTx/>
                <a:buNone/>
                <a:tabLst/>
              </a:pPr>
              <a:endParaRPr kumimoji="0" lang="sv-SE" sz="3100" b="0" i="0" u="none" strike="noStrike" cap="none" normalizeH="0" baseline="0">
                <a:ln>
                  <a:noFill/>
                </a:ln>
                <a:solidFill>
                  <a:schemeClr val="tx1"/>
                </a:solidFill>
                <a:effectLst/>
                <a:latin typeface="Arial" charset="0"/>
              </a:endParaRPr>
            </a:p>
          </p:txBody>
        </p:sp>
      </p:grpSp>
      <p:grpSp>
        <p:nvGrpSpPr>
          <p:cNvPr id="49" name="Grupp 48"/>
          <p:cNvGrpSpPr/>
          <p:nvPr userDrawn="1"/>
        </p:nvGrpSpPr>
        <p:grpSpPr>
          <a:xfrm>
            <a:off x="5042970" y="2691831"/>
            <a:ext cx="1908764" cy="1332388"/>
            <a:chOff x="1563890" y="3912629"/>
            <a:chExt cx="1990725" cy="1085850"/>
          </a:xfrm>
        </p:grpSpPr>
        <p:pic>
          <p:nvPicPr>
            <p:cNvPr id="30" name="Bildobjekt 2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563890" y="3912629"/>
              <a:ext cx="1990725" cy="1085850"/>
            </a:xfrm>
            <a:prstGeom prst="rect">
              <a:avLst/>
            </a:prstGeom>
            <a:ln>
              <a:solidFill>
                <a:schemeClr val="tx1"/>
              </a:solidFill>
            </a:ln>
          </p:spPr>
        </p:pic>
        <p:sp>
          <p:nvSpPr>
            <p:cNvPr id="44" name="Rektangel 43"/>
            <p:cNvSpPr/>
            <p:nvPr userDrawn="1"/>
          </p:nvSpPr>
          <p:spPr bwMode="auto">
            <a:xfrm>
              <a:off x="2802016" y="4183582"/>
              <a:ext cx="736413" cy="215328"/>
            </a:xfrm>
            <a:prstGeom prst="rect">
              <a:avLst/>
            </a:prstGeom>
            <a:noFill/>
            <a:ln w="12700" cap="flat" cmpd="sng" algn="ctr">
              <a:solidFill>
                <a:srgbClr val="C00000"/>
              </a:solidFill>
              <a:prstDash val="solid"/>
              <a:round/>
              <a:headEnd type="none" w="sm" len="sm"/>
              <a:tailEnd type="none" w="sm" len="sm"/>
            </a:ln>
            <a:effectLst/>
          </p:spPr>
          <p:txBody>
            <a:bodyPr vert="horz" wrap="square" lIns="91440" tIns="45720" rIns="91440" bIns="45720" numCol="1" rtlCol="0" anchor="t" anchorCtr="0" compatLnSpc="1">
              <a:prstTxWarp prst="textNoShape">
                <a:avLst/>
              </a:prstTxWarp>
            </a:bodyPr>
            <a:lstStyle/>
            <a:p>
              <a:pPr marL="0" marR="0" indent="0" algn="l" defTabSz="1072866" rtl="0" eaLnBrk="0" fontAlgn="base" latinLnBrk="0" hangingPunct="0">
                <a:lnSpc>
                  <a:spcPct val="100000"/>
                </a:lnSpc>
                <a:spcBef>
                  <a:spcPct val="0"/>
                </a:spcBef>
                <a:spcAft>
                  <a:spcPct val="0"/>
                </a:spcAft>
                <a:buClrTx/>
                <a:buSzTx/>
                <a:buFontTx/>
                <a:buNone/>
                <a:tabLst/>
              </a:pPr>
              <a:endParaRPr kumimoji="0" lang="sv-SE" sz="3100" b="0" i="0" u="none" strike="noStrike" cap="none" normalizeH="0" baseline="0">
                <a:ln>
                  <a:noFill/>
                </a:ln>
                <a:noFill/>
                <a:effectLst/>
                <a:latin typeface="Arial" charset="0"/>
              </a:endParaRPr>
            </a:p>
          </p:txBody>
        </p:sp>
      </p:grpSp>
      <p:sp>
        <p:nvSpPr>
          <p:cNvPr id="15" name="Rektangel 14"/>
          <p:cNvSpPr/>
          <p:nvPr userDrawn="1"/>
        </p:nvSpPr>
        <p:spPr>
          <a:xfrm>
            <a:off x="4953000" y="1321857"/>
            <a:ext cx="4953000" cy="1052182"/>
          </a:xfrm>
          <a:prstGeom prst="rect">
            <a:avLst/>
          </a:prstGeom>
        </p:spPr>
        <p:txBody>
          <a:bodyPr lIns="107287" tIns="53643" rIns="107287" bIns="53643">
            <a:spAutoFit/>
          </a:bodyPr>
          <a:lstStyle/>
          <a:p>
            <a:pPr marL="0" indent="0">
              <a:buNone/>
            </a:pPr>
            <a:r>
              <a:rPr lang="sv-SE" sz="1600" b="1" kern="0" dirty="0">
                <a:solidFill>
                  <a:srgbClr val="155697"/>
                </a:solidFill>
              </a:rPr>
              <a:t>Ändra mall på en befintlig sida</a:t>
            </a:r>
          </a:p>
          <a:p>
            <a:pPr marL="201162" indent="-201162">
              <a:spcBef>
                <a:spcPts val="188"/>
              </a:spcBef>
              <a:buFont typeface="Arial" panose="020B0604020202020204" pitchFamily="34" charset="0"/>
              <a:buChar char="•"/>
            </a:pPr>
            <a:r>
              <a:rPr lang="sv-SE" sz="1400" b="0" u="none" kern="0" dirty="0"/>
              <a:t>Markera den sida i presentationen som du </a:t>
            </a:r>
            <a:br>
              <a:rPr lang="sv-SE" sz="1400" b="0" u="none" kern="0" dirty="0"/>
            </a:br>
            <a:r>
              <a:rPr lang="sv-SE" sz="1400" b="0" u="none" kern="0" dirty="0"/>
              <a:t>vill byta </a:t>
            </a:r>
            <a:r>
              <a:rPr lang="sv-SE" sz="1400" b="0" u="none" kern="0" dirty="0" err="1"/>
              <a:t>sidmall</a:t>
            </a:r>
            <a:r>
              <a:rPr lang="sv-SE" sz="1400" b="0" u="none" kern="0" dirty="0"/>
              <a:t> på. </a:t>
            </a:r>
          </a:p>
          <a:p>
            <a:pPr marL="201162" marR="0" indent="-201162" algn="l" defTabSz="894055" rtl="0" eaLnBrk="1" fontAlgn="base" latinLnBrk="0" hangingPunct="1">
              <a:lnSpc>
                <a:spcPct val="100000"/>
              </a:lnSpc>
              <a:spcBef>
                <a:spcPts val="188"/>
              </a:spcBef>
              <a:spcAft>
                <a:spcPct val="0"/>
              </a:spcAft>
              <a:buClr>
                <a:schemeClr val="tx2"/>
              </a:buClr>
              <a:buSzTx/>
              <a:buFont typeface="Arial" panose="020B0604020202020204" pitchFamily="34" charset="0"/>
              <a:buChar char="•"/>
              <a:tabLst/>
              <a:defRPr/>
            </a:pPr>
            <a:r>
              <a:rPr lang="sv-SE" sz="1400" b="0" u="none" kern="0" dirty="0"/>
              <a:t>Gå</a:t>
            </a:r>
            <a:r>
              <a:rPr lang="sv-SE" sz="1400" b="0" u="none" kern="0" baseline="0" dirty="0"/>
              <a:t> upp till menyn </a:t>
            </a:r>
            <a:r>
              <a:rPr lang="sv-SE" sz="1400" b="1" u="none" kern="0" dirty="0"/>
              <a:t>Start</a:t>
            </a:r>
            <a:r>
              <a:rPr lang="sv-SE" sz="1400" b="1" u="none" kern="0" baseline="0" dirty="0"/>
              <a:t> </a:t>
            </a:r>
            <a:r>
              <a:rPr lang="sv-SE" sz="1400" b="0" u="none" kern="0" baseline="0" dirty="0"/>
              <a:t>och välj</a:t>
            </a:r>
            <a:r>
              <a:rPr lang="sv-SE" sz="1400" b="1" u="none" kern="0" baseline="0" dirty="0"/>
              <a:t> </a:t>
            </a:r>
            <a:r>
              <a:rPr lang="sv-SE" sz="1400" b="0" i="1" u="none" kern="0" baseline="0" dirty="0"/>
              <a:t>Layout</a:t>
            </a:r>
            <a:r>
              <a:rPr lang="sv-SE" sz="1400" b="0" u="none" kern="0" baseline="0" dirty="0"/>
              <a:t>.</a:t>
            </a:r>
            <a:r>
              <a:rPr lang="sv-SE" sz="1400" b="0" u="none" kern="0" dirty="0"/>
              <a:t> </a:t>
            </a:r>
          </a:p>
        </p:txBody>
      </p:sp>
    </p:spTree>
    <p:extLst>
      <p:ext uri="{BB962C8B-B14F-4D97-AF65-F5344CB8AC3E}">
        <p14:creationId xmlns:p14="http://schemas.microsoft.com/office/powerpoint/2010/main" val="38518529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 &amp; presentatör">
    <p:spTree>
      <p:nvGrpSpPr>
        <p:cNvPr id="1" name=""/>
        <p:cNvGrpSpPr/>
        <p:nvPr/>
      </p:nvGrpSpPr>
      <p:grpSpPr>
        <a:xfrm>
          <a:off x="0" y="0"/>
          <a:ext cx="0" cy="0"/>
          <a:chOff x="0" y="0"/>
          <a:chExt cx="0" cy="0"/>
        </a:xfrm>
      </p:grpSpPr>
      <p:sp>
        <p:nvSpPr>
          <p:cNvPr id="7" name="Rubrik 1"/>
          <p:cNvSpPr>
            <a:spLocks noGrp="1"/>
          </p:cNvSpPr>
          <p:nvPr>
            <p:ph type="title"/>
          </p:nvPr>
        </p:nvSpPr>
        <p:spPr>
          <a:xfrm>
            <a:off x="10321" y="1998953"/>
            <a:ext cx="9895681" cy="736023"/>
          </a:xfrm>
          <a:prstGeom prst="rect">
            <a:avLst/>
          </a:prstGeom>
        </p:spPr>
        <p:txBody>
          <a:bodyPr lIns="107287" tIns="53643" rIns="107287" bIns="53643"/>
          <a:lstStyle>
            <a:lvl1pPr algn="ctr">
              <a:defRPr sz="3800" b="1">
                <a:solidFill>
                  <a:srgbClr val="0070C0"/>
                </a:solidFill>
              </a:defRPr>
            </a:lvl1pPr>
          </a:lstStyle>
          <a:p>
            <a:r>
              <a:rPr lang="sv-SE" dirty="0"/>
              <a:t>Klicka här för att ändra format</a:t>
            </a:r>
          </a:p>
        </p:txBody>
      </p:sp>
      <p:sp>
        <p:nvSpPr>
          <p:cNvPr id="8" name="Platshållare för text 12"/>
          <p:cNvSpPr>
            <a:spLocks noGrp="1"/>
          </p:cNvSpPr>
          <p:nvPr>
            <p:ph type="body" sz="quarter" idx="14"/>
          </p:nvPr>
        </p:nvSpPr>
        <p:spPr>
          <a:xfrm>
            <a:off x="10321" y="2869021"/>
            <a:ext cx="9895681" cy="361519"/>
          </a:xfrm>
          <a:prstGeom prst="rect">
            <a:avLst/>
          </a:prstGeom>
        </p:spPr>
        <p:txBody>
          <a:bodyPr lIns="107287" tIns="53643" rIns="107287" bIns="53643"/>
          <a:lstStyle>
            <a:lvl1pPr marL="0" indent="0" algn="ctr">
              <a:buNone/>
              <a:defRPr sz="2100">
                <a:latin typeface="Arial" panose="020B0604020202020204" pitchFamily="34" charset="0"/>
                <a:cs typeface="Arial" panose="020B0604020202020204" pitchFamily="34" charset="0"/>
              </a:defRPr>
            </a:lvl1pPr>
            <a:lvl2pPr>
              <a:defRPr sz="1900">
                <a:latin typeface="Arial" panose="020B0604020202020204" pitchFamily="34" charset="0"/>
                <a:cs typeface="Arial" panose="020B0604020202020204" pitchFamily="34" charset="0"/>
              </a:defRPr>
            </a:lvl2pPr>
            <a:lvl3pPr>
              <a:defRPr sz="1900">
                <a:latin typeface="Arial" panose="020B0604020202020204" pitchFamily="34" charset="0"/>
                <a:cs typeface="Arial" panose="020B0604020202020204" pitchFamily="34" charset="0"/>
              </a:defRPr>
            </a:lvl3pPr>
            <a:lvl4pPr>
              <a:defRPr sz="1900">
                <a:latin typeface="Arial" panose="020B0604020202020204" pitchFamily="34" charset="0"/>
                <a:cs typeface="Arial" panose="020B0604020202020204" pitchFamily="34" charset="0"/>
              </a:defRPr>
            </a:lvl4pPr>
            <a:lvl5pPr>
              <a:defRPr sz="1900">
                <a:latin typeface="Arial" panose="020B0604020202020204" pitchFamily="34" charset="0"/>
                <a:cs typeface="Arial" panose="020B0604020202020204" pitchFamily="34" charset="0"/>
              </a:defRPr>
            </a:lvl5pPr>
          </a:lstStyle>
          <a:p>
            <a:pPr lvl="0"/>
            <a:r>
              <a:rPr lang="sv-SE" dirty="0"/>
              <a:t>Klicka här för att ändra format på bakgrundstexten</a:t>
            </a:r>
          </a:p>
        </p:txBody>
      </p:sp>
    </p:spTree>
    <p:extLst>
      <p:ext uri="{BB962C8B-B14F-4D97-AF65-F5344CB8AC3E}">
        <p14:creationId xmlns:p14="http://schemas.microsoft.com/office/powerpoint/2010/main" val="2293923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Rubrik &amp; text">
    <p:spTree>
      <p:nvGrpSpPr>
        <p:cNvPr id="1" name=""/>
        <p:cNvGrpSpPr/>
        <p:nvPr/>
      </p:nvGrpSpPr>
      <p:grpSpPr>
        <a:xfrm>
          <a:off x="0" y="0"/>
          <a:ext cx="0" cy="0"/>
          <a:chOff x="0" y="0"/>
          <a:chExt cx="0" cy="0"/>
        </a:xfrm>
      </p:grpSpPr>
      <p:sp>
        <p:nvSpPr>
          <p:cNvPr id="6" name="Platshållare för text 12"/>
          <p:cNvSpPr>
            <a:spLocks noGrp="1"/>
          </p:cNvSpPr>
          <p:nvPr>
            <p:ph type="body" sz="quarter" idx="14"/>
          </p:nvPr>
        </p:nvSpPr>
        <p:spPr>
          <a:xfrm>
            <a:off x="2463351" y="2156857"/>
            <a:ext cx="5242290" cy="2564368"/>
          </a:xfrm>
          <a:prstGeom prst="rect">
            <a:avLst/>
          </a:prstGeom>
        </p:spPr>
        <p:txBody>
          <a:bodyPr lIns="107287" tIns="53643" rIns="107287" bIns="53643"/>
          <a:lstStyle>
            <a:lvl1pPr marL="335270" indent="-335270">
              <a:lnSpc>
                <a:spcPct val="100000"/>
              </a:lnSpc>
              <a:spcBef>
                <a:spcPts val="939"/>
              </a:spcBef>
              <a:buFont typeface="Arial" panose="020B0604020202020204" pitchFamily="34" charset="0"/>
              <a:buChar char="•"/>
              <a:defRPr sz="1600">
                <a:latin typeface="Arial" panose="020B0604020202020204" pitchFamily="34" charset="0"/>
                <a:cs typeface="Arial" panose="020B0604020202020204" pitchFamily="34" charset="0"/>
              </a:defRPr>
            </a:lvl1pPr>
            <a:lvl2pPr marL="964834" indent="-335270">
              <a:lnSpc>
                <a:spcPct val="100000"/>
              </a:lnSpc>
              <a:spcBef>
                <a:spcPts val="939"/>
              </a:spcBef>
              <a:buFont typeface="Arial" panose="020B0604020202020204" pitchFamily="34" charset="0"/>
              <a:buChar char="•"/>
              <a:defRPr sz="1600">
                <a:latin typeface="Arial" panose="020B0604020202020204" pitchFamily="34" charset="0"/>
                <a:cs typeface="Arial" panose="020B0604020202020204" pitchFamily="34" charset="0"/>
              </a:defRPr>
            </a:lvl2pPr>
            <a:lvl3pPr marL="212338" indent="-212338">
              <a:defRPr sz="1900">
                <a:latin typeface="Arial" panose="020B0604020202020204" pitchFamily="34" charset="0"/>
                <a:cs typeface="Arial" panose="020B0604020202020204" pitchFamily="34" charset="0"/>
              </a:defRPr>
            </a:lvl3pPr>
            <a:lvl4pPr>
              <a:defRPr sz="1900">
                <a:latin typeface="Arial" panose="020B0604020202020204" pitchFamily="34" charset="0"/>
                <a:cs typeface="Arial" panose="020B0604020202020204" pitchFamily="34" charset="0"/>
              </a:defRPr>
            </a:lvl4pPr>
            <a:lvl5pPr>
              <a:defRPr sz="1900">
                <a:latin typeface="Arial" panose="020B0604020202020204" pitchFamily="34" charset="0"/>
                <a:cs typeface="Arial" panose="020B0604020202020204" pitchFamily="34" charset="0"/>
              </a:defRPr>
            </a:lvl5pPr>
          </a:lstStyle>
          <a:p>
            <a:pPr lvl="0"/>
            <a:r>
              <a:rPr lang="sv-SE" dirty="0"/>
              <a:t>Klicka här för att ändra format på bakgrundstexten</a:t>
            </a:r>
          </a:p>
        </p:txBody>
      </p:sp>
      <p:sp>
        <p:nvSpPr>
          <p:cNvPr id="9" name="Rubrik 8"/>
          <p:cNvSpPr>
            <a:spLocks noGrp="1"/>
          </p:cNvSpPr>
          <p:nvPr>
            <p:ph type="title"/>
          </p:nvPr>
        </p:nvSpPr>
        <p:spPr>
          <a:xfrm>
            <a:off x="2454584" y="1440775"/>
            <a:ext cx="5268590" cy="620712"/>
          </a:xfrm>
          <a:prstGeom prst="rect">
            <a:avLst/>
          </a:prstGeom>
        </p:spPr>
        <p:txBody>
          <a:bodyPr lIns="107287" tIns="53643" rIns="107287" bIns="53643"/>
          <a:lstStyle>
            <a:lvl1pPr>
              <a:defRPr sz="2800" b="1">
                <a:solidFill>
                  <a:srgbClr val="0070C0"/>
                </a:solidFill>
              </a:defRPr>
            </a:lvl1pPr>
          </a:lstStyle>
          <a:p>
            <a:r>
              <a:rPr lang="sv-SE" dirty="0"/>
              <a:t>Klicka här för att ändra format</a:t>
            </a:r>
          </a:p>
        </p:txBody>
      </p:sp>
    </p:spTree>
    <p:extLst>
      <p:ext uri="{BB962C8B-B14F-4D97-AF65-F5344CB8AC3E}">
        <p14:creationId xmlns:p14="http://schemas.microsoft.com/office/powerpoint/2010/main" val="14523843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4_Rubrik &amp; text">
    <p:spTree>
      <p:nvGrpSpPr>
        <p:cNvPr id="1" name=""/>
        <p:cNvGrpSpPr/>
        <p:nvPr/>
      </p:nvGrpSpPr>
      <p:grpSpPr>
        <a:xfrm>
          <a:off x="0" y="0"/>
          <a:ext cx="0" cy="0"/>
          <a:chOff x="0" y="0"/>
          <a:chExt cx="0" cy="0"/>
        </a:xfrm>
      </p:grpSpPr>
      <p:sp>
        <p:nvSpPr>
          <p:cNvPr id="6" name="Platshållare för text 12"/>
          <p:cNvSpPr>
            <a:spLocks noGrp="1"/>
          </p:cNvSpPr>
          <p:nvPr>
            <p:ph type="body" sz="quarter" idx="14"/>
          </p:nvPr>
        </p:nvSpPr>
        <p:spPr>
          <a:xfrm>
            <a:off x="2463351" y="2156857"/>
            <a:ext cx="5242290" cy="2564368"/>
          </a:xfrm>
          <a:prstGeom prst="rect">
            <a:avLst/>
          </a:prstGeom>
        </p:spPr>
        <p:txBody>
          <a:bodyPr lIns="107287" tIns="53643" rIns="107287" bIns="53643"/>
          <a:lstStyle>
            <a:lvl1pPr marL="0" indent="0">
              <a:lnSpc>
                <a:spcPct val="100000"/>
              </a:lnSpc>
              <a:spcBef>
                <a:spcPts val="939"/>
              </a:spcBef>
              <a:buFont typeface="Arial" panose="020B0604020202020204" pitchFamily="34" charset="0"/>
              <a:buNone/>
              <a:defRPr sz="1600">
                <a:latin typeface="Arial" panose="020B0604020202020204" pitchFamily="34" charset="0"/>
                <a:cs typeface="Arial" panose="020B0604020202020204" pitchFamily="34" charset="0"/>
              </a:defRPr>
            </a:lvl1pPr>
            <a:lvl2pPr marL="629563" indent="0">
              <a:lnSpc>
                <a:spcPct val="100000"/>
              </a:lnSpc>
              <a:spcBef>
                <a:spcPts val="939"/>
              </a:spcBef>
              <a:buNone/>
              <a:defRPr sz="1600">
                <a:latin typeface="Arial" panose="020B0604020202020204" pitchFamily="34" charset="0"/>
                <a:cs typeface="Arial" panose="020B0604020202020204" pitchFamily="34" charset="0"/>
              </a:defRPr>
            </a:lvl2pPr>
            <a:lvl3pPr marL="212338" indent="-212338">
              <a:defRPr sz="1900">
                <a:latin typeface="Arial" panose="020B0604020202020204" pitchFamily="34" charset="0"/>
                <a:cs typeface="Arial" panose="020B0604020202020204" pitchFamily="34" charset="0"/>
              </a:defRPr>
            </a:lvl3pPr>
            <a:lvl4pPr>
              <a:defRPr sz="1900">
                <a:latin typeface="Arial" panose="020B0604020202020204" pitchFamily="34" charset="0"/>
                <a:cs typeface="Arial" panose="020B0604020202020204" pitchFamily="34" charset="0"/>
              </a:defRPr>
            </a:lvl4pPr>
            <a:lvl5pPr>
              <a:defRPr sz="1900">
                <a:latin typeface="Arial" panose="020B0604020202020204" pitchFamily="34" charset="0"/>
                <a:cs typeface="Arial" panose="020B0604020202020204" pitchFamily="34" charset="0"/>
              </a:defRPr>
            </a:lvl5pPr>
          </a:lstStyle>
          <a:p>
            <a:pPr lvl="0"/>
            <a:r>
              <a:rPr lang="sv-SE" dirty="0"/>
              <a:t>Klicka här för att ändra format på bakgrundstexten</a:t>
            </a:r>
          </a:p>
          <a:p>
            <a:pPr lvl="1"/>
            <a:r>
              <a:rPr lang="sv-SE" dirty="0"/>
              <a:t>Nivå två</a:t>
            </a:r>
          </a:p>
        </p:txBody>
      </p:sp>
      <p:sp>
        <p:nvSpPr>
          <p:cNvPr id="9" name="Rubrik 8"/>
          <p:cNvSpPr>
            <a:spLocks noGrp="1"/>
          </p:cNvSpPr>
          <p:nvPr>
            <p:ph type="title"/>
          </p:nvPr>
        </p:nvSpPr>
        <p:spPr>
          <a:xfrm>
            <a:off x="2454584" y="1440775"/>
            <a:ext cx="5268590" cy="620712"/>
          </a:xfrm>
          <a:prstGeom prst="rect">
            <a:avLst/>
          </a:prstGeom>
        </p:spPr>
        <p:txBody>
          <a:bodyPr lIns="107287" tIns="53643" rIns="107287" bIns="53643"/>
          <a:lstStyle>
            <a:lvl1pPr>
              <a:defRPr sz="2800" b="1">
                <a:solidFill>
                  <a:srgbClr val="0070C0"/>
                </a:solidFill>
              </a:defRPr>
            </a:lvl1pPr>
          </a:lstStyle>
          <a:p>
            <a:r>
              <a:rPr lang="sv-SE" dirty="0"/>
              <a:t>Klicka här för att ändra format</a:t>
            </a:r>
          </a:p>
        </p:txBody>
      </p:sp>
    </p:spTree>
    <p:extLst>
      <p:ext uri="{BB962C8B-B14F-4D97-AF65-F5344CB8AC3E}">
        <p14:creationId xmlns:p14="http://schemas.microsoft.com/office/powerpoint/2010/main" val="15449882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Foto &amp; Text">
    <p:spTree>
      <p:nvGrpSpPr>
        <p:cNvPr id="1" name=""/>
        <p:cNvGrpSpPr/>
        <p:nvPr/>
      </p:nvGrpSpPr>
      <p:grpSpPr>
        <a:xfrm>
          <a:off x="0" y="0"/>
          <a:ext cx="0" cy="0"/>
          <a:chOff x="0" y="0"/>
          <a:chExt cx="0" cy="0"/>
        </a:xfrm>
      </p:grpSpPr>
      <p:sp>
        <p:nvSpPr>
          <p:cNvPr id="3" name="Rektangel 2"/>
          <p:cNvSpPr/>
          <p:nvPr userDrawn="1"/>
        </p:nvSpPr>
        <p:spPr>
          <a:xfrm>
            <a:off x="536576" y="3447962"/>
            <a:ext cx="2177256" cy="1108608"/>
          </a:xfrm>
          <a:prstGeom prst="rect">
            <a:avLst/>
          </a:prstGeom>
        </p:spPr>
        <p:txBody>
          <a:bodyPr wrap="square" lIns="107287" tIns="53643" rIns="107287" bIns="53643">
            <a:spAutoFit/>
          </a:bodyPr>
          <a:lstStyle/>
          <a:p>
            <a:pPr algn="l"/>
            <a:r>
              <a:rPr lang="sv-SE" sz="1300" dirty="0"/>
              <a:t>OBS! Om du behöver justera bilden inom ramen – dubbelklicka på bilden och välj verktyget ”Beskär” som dyker upp i menyn. </a:t>
            </a:r>
          </a:p>
        </p:txBody>
      </p:sp>
      <p:sp>
        <p:nvSpPr>
          <p:cNvPr id="2" name="Rubrik 1"/>
          <p:cNvSpPr>
            <a:spLocks noGrp="1"/>
          </p:cNvSpPr>
          <p:nvPr>
            <p:ph type="title"/>
          </p:nvPr>
        </p:nvSpPr>
        <p:spPr>
          <a:xfrm>
            <a:off x="3508375" y="571501"/>
            <a:ext cx="5737225" cy="809625"/>
          </a:xfrm>
          <a:prstGeom prst="rect">
            <a:avLst/>
          </a:prstGeom>
        </p:spPr>
        <p:txBody>
          <a:bodyPr lIns="107287" tIns="53643" rIns="107287" bIns="53643"/>
          <a:lstStyle>
            <a:lvl1pPr>
              <a:defRPr sz="2800" b="1">
                <a:solidFill>
                  <a:srgbClr val="0070C0"/>
                </a:solidFill>
              </a:defRPr>
            </a:lvl1pPr>
          </a:lstStyle>
          <a:p>
            <a:r>
              <a:rPr lang="sv-SE" dirty="0"/>
              <a:t>Klicka här för att ändra format</a:t>
            </a:r>
          </a:p>
        </p:txBody>
      </p:sp>
      <p:sp>
        <p:nvSpPr>
          <p:cNvPr id="10" name="Platshållare för bild 9"/>
          <p:cNvSpPr>
            <a:spLocks noGrp="1"/>
          </p:cNvSpPr>
          <p:nvPr>
            <p:ph type="pic" sz="quarter" idx="13"/>
          </p:nvPr>
        </p:nvSpPr>
        <p:spPr>
          <a:xfrm>
            <a:off x="0" y="-1"/>
            <a:ext cx="3095625" cy="6169025"/>
          </a:xfrm>
          <a:prstGeom prst="rect">
            <a:avLst/>
          </a:prstGeom>
        </p:spPr>
        <p:txBody>
          <a:bodyPr lIns="107287" tIns="53643" rIns="107287" bIns="53643"/>
          <a:lstStyle>
            <a:lvl1pPr>
              <a:defRPr/>
            </a:lvl1pPr>
          </a:lstStyle>
          <a:p>
            <a:r>
              <a:rPr lang="sv-SE" dirty="0"/>
              <a:t>Klicka på ikonen för att lägga till en bild</a:t>
            </a:r>
          </a:p>
        </p:txBody>
      </p:sp>
      <p:sp>
        <p:nvSpPr>
          <p:cNvPr id="13" name="Platshållare för text 12"/>
          <p:cNvSpPr>
            <a:spLocks noGrp="1"/>
          </p:cNvSpPr>
          <p:nvPr>
            <p:ph type="body" sz="quarter" idx="14"/>
          </p:nvPr>
        </p:nvSpPr>
        <p:spPr>
          <a:xfrm>
            <a:off x="3508376" y="1364457"/>
            <a:ext cx="5737225" cy="4557713"/>
          </a:xfrm>
          <a:prstGeom prst="rect">
            <a:avLst/>
          </a:prstGeom>
        </p:spPr>
        <p:txBody>
          <a:bodyPr lIns="107287" tIns="53643" rIns="107287" bIns="53643"/>
          <a:lstStyle>
            <a:lvl1pPr marL="0" indent="0">
              <a:lnSpc>
                <a:spcPct val="100000"/>
              </a:lnSpc>
              <a:spcBef>
                <a:spcPts val="939"/>
              </a:spcBef>
              <a:buNone/>
              <a:defRPr sz="1600">
                <a:latin typeface="Arial" panose="020B0604020202020204" pitchFamily="34" charset="0"/>
                <a:cs typeface="Arial" panose="020B0604020202020204" pitchFamily="34" charset="0"/>
              </a:defRPr>
            </a:lvl1pPr>
            <a:lvl2pPr>
              <a:lnSpc>
                <a:spcPct val="100000"/>
              </a:lnSpc>
              <a:spcBef>
                <a:spcPts val="939"/>
              </a:spcBef>
              <a:defRPr sz="1600">
                <a:latin typeface="Arial" panose="020B0604020202020204" pitchFamily="34" charset="0"/>
                <a:cs typeface="Arial" panose="020B0604020202020204" pitchFamily="34" charset="0"/>
              </a:defRPr>
            </a:lvl2pPr>
            <a:lvl3pPr marL="212338" indent="-212338">
              <a:defRPr sz="1900">
                <a:latin typeface="Arial" panose="020B0604020202020204" pitchFamily="34" charset="0"/>
                <a:cs typeface="Arial" panose="020B0604020202020204" pitchFamily="34" charset="0"/>
              </a:defRPr>
            </a:lvl3pPr>
            <a:lvl4pPr>
              <a:defRPr sz="1900">
                <a:latin typeface="Arial" panose="020B0604020202020204" pitchFamily="34" charset="0"/>
                <a:cs typeface="Arial" panose="020B0604020202020204" pitchFamily="34" charset="0"/>
              </a:defRPr>
            </a:lvl4pPr>
            <a:lvl5pPr>
              <a:defRPr sz="1900">
                <a:latin typeface="Arial" panose="020B0604020202020204" pitchFamily="34" charset="0"/>
                <a:cs typeface="Arial" panose="020B0604020202020204" pitchFamily="34" charset="0"/>
              </a:defRPr>
            </a:lvl5pPr>
          </a:lstStyle>
          <a:p>
            <a:pPr lvl="0"/>
            <a:r>
              <a:rPr lang="sv-SE" dirty="0"/>
              <a:t>Klicka här för att ändra format på bakgrundstexten</a:t>
            </a:r>
          </a:p>
          <a:p>
            <a:pPr lvl="1"/>
            <a:r>
              <a:rPr lang="sv-SE" dirty="0"/>
              <a:t>Nivå två</a:t>
            </a:r>
          </a:p>
        </p:txBody>
      </p:sp>
    </p:spTree>
    <p:extLst>
      <p:ext uri="{BB962C8B-B14F-4D97-AF65-F5344CB8AC3E}">
        <p14:creationId xmlns:p14="http://schemas.microsoft.com/office/powerpoint/2010/main" val="4257691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Foto (helbild)">
    <p:spTree>
      <p:nvGrpSpPr>
        <p:cNvPr id="1" name=""/>
        <p:cNvGrpSpPr/>
        <p:nvPr/>
      </p:nvGrpSpPr>
      <p:grpSpPr>
        <a:xfrm>
          <a:off x="0" y="0"/>
          <a:ext cx="0" cy="0"/>
          <a:chOff x="0" y="0"/>
          <a:chExt cx="0" cy="0"/>
        </a:xfrm>
      </p:grpSpPr>
      <p:sp>
        <p:nvSpPr>
          <p:cNvPr id="7" name="Platshållare för bild 4"/>
          <p:cNvSpPr>
            <a:spLocks noGrp="1"/>
          </p:cNvSpPr>
          <p:nvPr>
            <p:ph type="pic" sz="quarter" idx="10"/>
          </p:nvPr>
        </p:nvSpPr>
        <p:spPr>
          <a:xfrm>
            <a:off x="0" y="1"/>
            <a:ext cx="9906000" cy="6169025"/>
          </a:xfrm>
          <a:prstGeom prst="rect">
            <a:avLst/>
          </a:prstGeom>
        </p:spPr>
        <p:txBody>
          <a:bodyPr lIns="107287" tIns="53643" rIns="107287" bIns="53643"/>
          <a:lstStyle/>
          <a:p>
            <a:r>
              <a:rPr lang="sv-SE"/>
              <a:t>Klicka på ikonen för att lägga till en bild</a:t>
            </a:r>
            <a:endParaRPr lang="sv-SE" dirty="0"/>
          </a:p>
        </p:txBody>
      </p:sp>
    </p:spTree>
    <p:extLst>
      <p:ext uri="{BB962C8B-B14F-4D97-AF65-F5344CB8AC3E}">
        <p14:creationId xmlns:p14="http://schemas.microsoft.com/office/powerpoint/2010/main" val="37240370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6_Foto (helbild) med text ovanpå">
    <p:spTree>
      <p:nvGrpSpPr>
        <p:cNvPr id="1" name=""/>
        <p:cNvGrpSpPr/>
        <p:nvPr/>
      </p:nvGrpSpPr>
      <p:grpSpPr>
        <a:xfrm>
          <a:off x="0" y="0"/>
          <a:ext cx="0" cy="0"/>
          <a:chOff x="0" y="0"/>
          <a:chExt cx="0" cy="0"/>
        </a:xfrm>
      </p:grpSpPr>
      <p:sp>
        <p:nvSpPr>
          <p:cNvPr id="4" name="Platshållare för bild 9"/>
          <p:cNvSpPr>
            <a:spLocks noGrp="1"/>
          </p:cNvSpPr>
          <p:nvPr>
            <p:ph type="pic" sz="quarter" idx="13"/>
          </p:nvPr>
        </p:nvSpPr>
        <p:spPr>
          <a:xfrm>
            <a:off x="0" y="-1"/>
            <a:ext cx="9906000" cy="6169025"/>
          </a:xfrm>
          <a:prstGeom prst="rect">
            <a:avLst/>
          </a:prstGeom>
        </p:spPr>
        <p:txBody>
          <a:bodyPr lIns="107287" tIns="53643" rIns="107287" bIns="53643"/>
          <a:lstStyle>
            <a:lvl1pPr>
              <a:defRPr/>
            </a:lvl1pPr>
          </a:lstStyle>
          <a:p>
            <a:r>
              <a:rPr lang="sv-SE"/>
              <a:t>Klicka på ikonen för att lägga till en bild</a:t>
            </a:r>
            <a:endParaRPr lang="sv-SE" dirty="0"/>
          </a:p>
        </p:txBody>
      </p:sp>
      <p:sp>
        <p:nvSpPr>
          <p:cNvPr id="2" name="Rubrik 1"/>
          <p:cNvSpPr>
            <a:spLocks noGrp="1"/>
          </p:cNvSpPr>
          <p:nvPr>
            <p:ph type="title"/>
          </p:nvPr>
        </p:nvSpPr>
        <p:spPr>
          <a:xfrm>
            <a:off x="825502" y="979488"/>
            <a:ext cx="3890169" cy="2754312"/>
          </a:xfrm>
          <a:prstGeom prst="rect">
            <a:avLst/>
          </a:prstGeom>
        </p:spPr>
        <p:txBody>
          <a:bodyPr lIns="107287" tIns="53643" rIns="107287" bIns="53643"/>
          <a:lstStyle>
            <a:lvl1pPr>
              <a:defRPr sz="2800" b="1">
                <a:solidFill>
                  <a:schemeClr val="bg1"/>
                </a:solidFill>
              </a:defRPr>
            </a:lvl1pPr>
          </a:lstStyle>
          <a:p>
            <a:r>
              <a:rPr lang="sv-SE" dirty="0"/>
              <a:t>Klicka här för att ändra format</a:t>
            </a:r>
          </a:p>
        </p:txBody>
      </p:sp>
    </p:spTree>
    <p:extLst>
      <p:ext uri="{BB962C8B-B14F-4D97-AF65-F5344CB8AC3E}">
        <p14:creationId xmlns:p14="http://schemas.microsoft.com/office/powerpoint/2010/main" val="24041325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15"/>
          <p:cNvSpPr>
            <a:spLocks noChangeArrowheads="1"/>
          </p:cNvSpPr>
          <p:nvPr/>
        </p:nvSpPr>
        <p:spPr bwMode="auto">
          <a:xfrm>
            <a:off x="194337" y="6308725"/>
            <a:ext cx="2261526" cy="360363"/>
          </a:xfrm>
          <a:prstGeom prst="rect">
            <a:avLst/>
          </a:prstGeom>
          <a:noFill/>
          <a:ln w="9525">
            <a:noFill/>
            <a:miter lim="800000"/>
            <a:headEnd/>
            <a:tailEnd/>
          </a:ln>
          <a:effectLst/>
        </p:spPr>
        <p:txBody>
          <a:bodyPr wrap="none" lIns="108032" tIns="54016" rIns="108032" bIns="54016" anchor="ctr"/>
          <a:lstStyle/>
          <a:p>
            <a:pPr defTabSz="894055" eaLnBrk="0" fontAlgn="base" hangingPunct="0">
              <a:spcBef>
                <a:spcPct val="0"/>
              </a:spcBef>
              <a:spcAft>
                <a:spcPct val="0"/>
              </a:spcAft>
            </a:pPr>
            <a:br>
              <a:rPr lang="sv-SE" sz="700" dirty="0">
                <a:solidFill>
                  <a:srgbClr val="969696"/>
                </a:solidFill>
              </a:rPr>
            </a:br>
            <a:endParaRPr lang="sv-SE" sz="700" dirty="0">
              <a:solidFill>
                <a:srgbClr val="969696"/>
              </a:solidFill>
            </a:endParaRPr>
          </a:p>
        </p:txBody>
      </p:sp>
      <p:pic>
        <p:nvPicPr>
          <p:cNvPr id="3" name="Bildobjekt 2"/>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968631" y="6250739"/>
            <a:ext cx="1665611" cy="434092"/>
          </a:xfrm>
          <a:prstGeom prst="rect">
            <a:avLst/>
          </a:prstGeom>
        </p:spPr>
      </p:pic>
    </p:spTree>
    <p:extLst>
      <p:ext uri="{BB962C8B-B14F-4D97-AF65-F5344CB8AC3E}">
        <p14:creationId xmlns:p14="http://schemas.microsoft.com/office/powerpoint/2010/main" val="17520395"/>
      </p:ext>
    </p:extLst>
  </p:cSld>
  <p:clrMap bg1="lt1" tx1="dk1" bg2="lt2" tx2="dk2" accent1="accent1" accent2="accent2" accent3="accent3" accent4="accent4" accent5="accent5" accent6="accent6" hlink="hlink" folHlink="folHlink"/>
  <p:sldLayoutIdLst>
    <p:sldLayoutId id="2147483666" r:id="rId1"/>
    <p:sldLayoutId id="2147483663" r:id="rId2"/>
    <p:sldLayoutId id="2147483667" r:id="rId3"/>
    <p:sldLayoutId id="2147483668" r:id="rId4"/>
    <p:sldLayoutId id="2147483662" r:id="rId5"/>
    <p:sldLayoutId id="2147483665" r:id="rId6"/>
    <p:sldLayoutId id="2147483664" r:id="rId7"/>
  </p:sldLayoutIdLst>
  <p:hf sldNum="0" hdr="0" ftr="0" dt="0"/>
  <p:txStyles>
    <p:titleStyle>
      <a:lvl1pPr algn="l" defTabSz="894055" rtl="0" eaLnBrk="1" fontAlgn="base" hangingPunct="1">
        <a:spcBef>
          <a:spcPct val="0"/>
        </a:spcBef>
        <a:spcAft>
          <a:spcPct val="0"/>
        </a:spcAft>
        <a:defRPr sz="3300">
          <a:solidFill>
            <a:schemeClr val="tx2"/>
          </a:solidFill>
          <a:latin typeface="+mj-lt"/>
          <a:ea typeface="+mj-ea"/>
          <a:cs typeface="+mj-cs"/>
        </a:defRPr>
      </a:lvl1pPr>
      <a:lvl2pPr algn="l" defTabSz="894055" rtl="0" eaLnBrk="1" fontAlgn="base" hangingPunct="1">
        <a:spcBef>
          <a:spcPct val="0"/>
        </a:spcBef>
        <a:spcAft>
          <a:spcPct val="0"/>
        </a:spcAft>
        <a:defRPr sz="4000">
          <a:solidFill>
            <a:schemeClr val="tx1"/>
          </a:solidFill>
          <a:latin typeface="Arial" charset="0"/>
        </a:defRPr>
      </a:lvl2pPr>
      <a:lvl3pPr algn="l" defTabSz="894055" rtl="0" eaLnBrk="1" fontAlgn="base" hangingPunct="1">
        <a:spcBef>
          <a:spcPct val="0"/>
        </a:spcBef>
        <a:spcAft>
          <a:spcPct val="0"/>
        </a:spcAft>
        <a:defRPr sz="4000">
          <a:solidFill>
            <a:schemeClr val="tx1"/>
          </a:solidFill>
          <a:latin typeface="Arial" charset="0"/>
        </a:defRPr>
      </a:lvl3pPr>
      <a:lvl4pPr algn="l" defTabSz="894055" rtl="0" eaLnBrk="1" fontAlgn="base" hangingPunct="1">
        <a:spcBef>
          <a:spcPct val="0"/>
        </a:spcBef>
        <a:spcAft>
          <a:spcPct val="0"/>
        </a:spcAft>
        <a:defRPr sz="4000">
          <a:solidFill>
            <a:schemeClr val="tx1"/>
          </a:solidFill>
          <a:latin typeface="Arial" charset="0"/>
        </a:defRPr>
      </a:lvl4pPr>
      <a:lvl5pPr algn="l" defTabSz="894055" rtl="0" eaLnBrk="1" fontAlgn="base" hangingPunct="1">
        <a:spcBef>
          <a:spcPct val="0"/>
        </a:spcBef>
        <a:spcAft>
          <a:spcPct val="0"/>
        </a:spcAft>
        <a:defRPr sz="4000">
          <a:solidFill>
            <a:schemeClr val="tx1"/>
          </a:solidFill>
          <a:latin typeface="Arial" charset="0"/>
        </a:defRPr>
      </a:lvl5pPr>
      <a:lvl6pPr marL="536433" algn="l" defTabSz="894055" rtl="0" eaLnBrk="1" fontAlgn="base" hangingPunct="1">
        <a:spcBef>
          <a:spcPct val="0"/>
        </a:spcBef>
        <a:spcAft>
          <a:spcPct val="0"/>
        </a:spcAft>
        <a:defRPr sz="4000">
          <a:solidFill>
            <a:srgbClr val="0D68B0"/>
          </a:solidFill>
          <a:latin typeface="Arial" charset="0"/>
        </a:defRPr>
      </a:lvl6pPr>
      <a:lvl7pPr marL="1072866" algn="l" defTabSz="894055" rtl="0" eaLnBrk="1" fontAlgn="base" hangingPunct="1">
        <a:spcBef>
          <a:spcPct val="0"/>
        </a:spcBef>
        <a:spcAft>
          <a:spcPct val="0"/>
        </a:spcAft>
        <a:defRPr sz="4000">
          <a:solidFill>
            <a:srgbClr val="0D68B0"/>
          </a:solidFill>
          <a:latin typeface="Arial" charset="0"/>
        </a:defRPr>
      </a:lvl7pPr>
      <a:lvl8pPr marL="1609298" algn="l" defTabSz="894055" rtl="0" eaLnBrk="1" fontAlgn="base" hangingPunct="1">
        <a:spcBef>
          <a:spcPct val="0"/>
        </a:spcBef>
        <a:spcAft>
          <a:spcPct val="0"/>
        </a:spcAft>
        <a:defRPr sz="4000">
          <a:solidFill>
            <a:srgbClr val="0D68B0"/>
          </a:solidFill>
          <a:latin typeface="Arial" charset="0"/>
        </a:defRPr>
      </a:lvl8pPr>
      <a:lvl9pPr marL="2145731" algn="l" defTabSz="894055" rtl="0" eaLnBrk="1" fontAlgn="base" hangingPunct="1">
        <a:spcBef>
          <a:spcPct val="0"/>
        </a:spcBef>
        <a:spcAft>
          <a:spcPct val="0"/>
        </a:spcAft>
        <a:defRPr sz="4000">
          <a:solidFill>
            <a:srgbClr val="0D68B0"/>
          </a:solidFill>
          <a:latin typeface="Arial" charset="0"/>
        </a:defRPr>
      </a:lvl9pPr>
    </p:titleStyle>
    <p:bodyStyle>
      <a:lvl1pPr marL="126658" indent="-126658" algn="l" defTabSz="894055" rtl="0" eaLnBrk="1" fontAlgn="base" hangingPunct="1">
        <a:spcBef>
          <a:spcPct val="100000"/>
        </a:spcBef>
        <a:spcAft>
          <a:spcPct val="0"/>
        </a:spcAft>
        <a:buClr>
          <a:schemeClr val="tx2"/>
        </a:buClr>
        <a:buFont typeface="Arial" charset="0"/>
        <a:buChar char="•"/>
        <a:defRPr sz="1900">
          <a:solidFill>
            <a:schemeClr val="tx2"/>
          </a:solidFill>
          <a:latin typeface="+mn-lt"/>
          <a:ea typeface="+mn-ea"/>
          <a:cs typeface="+mn-cs"/>
        </a:defRPr>
      </a:lvl1pPr>
      <a:lvl2pPr marL="845627" indent="-216063" algn="l" defTabSz="894055" rtl="0" eaLnBrk="1" fontAlgn="base" hangingPunct="1">
        <a:spcBef>
          <a:spcPct val="20000"/>
        </a:spcBef>
        <a:spcAft>
          <a:spcPct val="0"/>
        </a:spcAft>
        <a:buClr>
          <a:schemeClr val="tx2"/>
        </a:buClr>
        <a:buSzPct val="80000"/>
        <a:buFont typeface="Arial" charset="0"/>
        <a:buChar char="–"/>
        <a:defRPr sz="1900">
          <a:solidFill>
            <a:schemeClr val="tx2"/>
          </a:solidFill>
          <a:latin typeface="+mn-lt"/>
        </a:defRPr>
      </a:lvl2pPr>
      <a:lvl3pPr marL="1475190" indent="-102444" algn="l" defTabSz="894055" rtl="0" eaLnBrk="1" fontAlgn="base" hangingPunct="1">
        <a:spcBef>
          <a:spcPct val="20000"/>
        </a:spcBef>
        <a:spcAft>
          <a:spcPct val="0"/>
        </a:spcAft>
        <a:buClr>
          <a:schemeClr val="tx2"/>
        </a:buClr>
        <a:buSzPct val="85000"/>
        <a:buFont typeface="Arial" charset="0"/>
        <a:buChar char="•"/>
        <a:defRPr sz="1900">
          <a:solidFill>
            <a:schemeClr val="tx2"/>
          </a:solidFill>
          <a:latin typeface="+mn-lt"/>
        </a:defRPr>
      </a:lvl3pPr>
      <a:lvl4pPr marL="2101028" indent="-206751" algn="l" defTabSz="894055" rtl="0" eaLnBrk="1" fontAlgn="base" hangingPunct="1">
        <a:spcBef>
          <a:spcPct val="20000"/>
        </a:spcBef>
        <a:spcAft>
          <a:spcPct val="0"/>
        </a:spcAft>
        <a:buClr>
          <a:schemeClr val="tx2"/>
        </a:buClr>
        <a:buSzPct val="70000"/>
        <a:buFont typeface="Arial" charset="0"/>
        <a:buChar char="–"/>
        <a:defRPr sz="1900">
          <a:solidFill>
            <a:schemeClr val="tx2"/>
          </a:solidFill>
          <a:latin typeface="+mn-lt"/>
        </a:defRPr>
      </a:lvl4pPr>
      <a:lvl5pPr marL="2527567" indent="-102444" algn="l" defTabSz="894055" rtl="0" eaLnBrk="1" fontAlgn="base" hangingPunct="1">
        <a:spcBef>
          <a:spcPct val="20000"/>
        </a:spcBef>
        <a:spcAft>
          <a:spcPct val="0"/>
        </a:spcAft>
        <a:buClr>
          <a:schemeClr val="tx2"/>
        </a:buClr>
        <a:buSzPct val="65000"/>
        <a:buFont typeface="Arial" charset="0"/>
        <a:buChar char="•"/>
        <a:defRPr sz="1900">
          <a:solidFill>
            <a:schemeClr val="tx2"/>
          </a:solidFill>
          <a:latin typeface="+mn-lt"/>
        </a:defRPr>
      </a:lvl5pPr>
      <a:lvl6pPr marL="2860975" indent="-268216" algn="l" defTabSz="894055" rtl="0" eaLnBrk="1" fontAlgn="base" hangingPunct="1">
        <a:spcBef>
          <a:spcPct val="20000"/>
        </a:spcBef>
        <a:spcAft>
          <a:spcPct val="0"/>
        </a:spcAft>
        <a:buClr>
          <a:schemeClr val="tx2"/>
        </a:buClr>
        <a:buSzPct val="50000"/>
        <a:buFont typeface="Wingdings" pitchFamily="2" charset="2"/>
        <a:buChar char="l"/>
        <a:defRPr sz="1900">
          <a:solidFill>
            <a:schemeClr val="tx2"/>
          </a:solidFill>
          <a:latin typeface="+mn-lt"/>
        </a:defRPr>
      </a:lvl6pPr>
      <a:lvl7pPr marL="3397407" indent="-268216" algn="l" defTabSz="894055" rtl="0" eaLnBrk="1" fontAlgn="base" hangingPunct="1">
        <a:spcBef>
          <a:spcPct val="20000"/>
        </a:spcBef>
        <a:spcAft>
          <a:spcPct val="0"/>
        </a:spcAft>
        <a:buClr>
          <a:schemeClr val="tx2"/>
        </a:buClr>
        <a:buSzPct val="50000"/>
        <a:buFont typeface="Wingdings" pitchFamily="2" charset="2"/>
        <a:buChar char="l"/>
        <a:defRPr sz="1900">
          <a:solidFill>
            <a:schemeClr val="tx2"/>
          </a:solidFill>
          <a:latin typeface="+mn-lt"/>
        </a:defRPr>
      </a:lvl7pPr>
      <a:lvl8pPr marL="3933840" indent="-268216" algn="l" defTabSz="894055" rtl="0" eaLnBrk="1" fontAlgn="base" hangingPunct="1">
        <a:spcBef>
          <a:spcPct val="20000"/>
        </a:spcBef>
        <a:spcAft>
          <a:spcPct val="0"/>
        </a:spcAft>
        <a:buClr>
          <a:schemeClr val="tx2"/>
        </a:buClr>
        <a:buSzPct val="50000"/>
        <a:buFont typeface="Wingdings" pitchFamily="2" charset="2"/>
        <a:buChar char="l"/>
        <a:defRPr sz="1900">
          <a:solidFill>
            <a:schemeClr val="tx2"/>
          </a:solidFill>
          <a:latin typeface="+mn-lt"/>
        </a:defRPr>
      </a:lvl8pPr>
      <a:lvl9pPr marL="4470273" indent="-268216" algn="l" defTabSz="894055" rtl="0" eaLnBrk="1" fontAlgn="base" hangingPunct="1">
        <a:spcBef>
          <a:spcPct val="20000"/>
        </a:spcBef>
        <a:spcAft>
          <a:spcPct val="0"/>
        </a:spcAft>
        <a:buClr>
          <a:schemeClr val="tx2"/>
        </a:buClr>
        <a:buSzPct val="50000"/>
        <a:buFont typeface="Wingdings" pitchFamily="2" charset="2"/>
        <a:buChar char="l"/>
        <a:defRPr sz="1900">
          <a:solidFill>
            <a:schemeClr val="tx2"/>
          </a:solidFill>
          <a:latin typeface="+mn-lt"/>
        </a:defRPr>
      </a:lvl9pPr>
    </p:bodyStyle>
    <p:otherStyle>
      <a:defPPr>
        <a:defRPr lang="sv-SE"/>
      </a:defPPr>
      <a:lvl1pPr marL="0" algn="l" defTabSz="1072866" rtl="0" eaLnBrk="1" latinLnBrk="0" hangingPunct="1">
        <a:defRPr sz="2100" kern="1200">
          <a:solidFill>
            <a:schemeClr val="tx1"/>
          </a:solidFill>
          <a:latin typeface="+mn-lt"/>
          <a:ea typeface="+mn-ea"/>
          <a:cs typeface="+mn-cs"/>
        </a:defRPr>
      </a:lvl1pPr>
      <a:lvl2pPr marL="536433" algn="l" defTabSz="1072866" rtl="0" eaLnBrk="1" latinLnBrk="0" hangingPunct="1">
        <a:defRPr sz="2100" kern="1200">
          <a:solidFill>
            <a:schemeClr val="tx1"/>
          </a:solidFill>
          <a:latin typeface="+mn-lt"/>
          <a:ea typeface="+mn-ea"/>
          <a:cs typeface="+mn-cs"/>
        </a:defRPr>
      </a:lvl2pPr>
      <a:lvl3pPr marL="1072866" algn="l" defTabSz="1072866" rtl="0" eaLnBrk="1" latinLnBrk="0" hangingPunct="1">
        <a:defRPr sz="2100" kern="1200">
          <a:solidFill>
            <a:schemeClr val="tx1"/>
          </a:solidFill>
          <a:latin typeface="+mn-lt"/>
          <a:ea typeface="+mn-ea"/>
          <a:cs typeface="+mn-cs"/>
        </a:defRPr>
      </a:lvl3pPr>
      <a:lvl4pPr marL="1609298" algn="l" defTabSz="1072866" rtl="0" eaLnBrk="1" latinLnBrk="0" hangingPunct="1">
        <a:defRPr sz="2100" kern="1200">
          <a:solidFill>
            <a:schemeClr val="tx1"/>
          </a:solidFill>
          <a:latin typeface="+mn-lt"/>
          <a:ea typeface="+mn-ea"/>
          <a:cs typeface="+mn-cs"/>
        </a:defRPr>
      </a:lvl4pPr>
      <a:lvl5pPr marL="2145731" algn="l" defTabSz="1072866" rtl="0" eaLnBrk="1" latinLnBrk="0" hangingPunct="1">
        <a:defRPr sz="2100" kern="1200">
          <a:solidFill>
            <a:schemeClr val="tx1"/>
          </a:solidFill>
          <a:latin typeface="+mn-lt"/>
          <a:ea typeface="+mn-ea"/>
          <a:cs typeface="+mn-cs"/>
        </a:defRPr>
      </a:lvl5pPr>
      <a:lvl6pPr marL="2682164" algn="l" defTabSz="1072866" rtl="0" eaLnBrk="1" latinLnBrk="0" hangingPunct="1">
        <a:defRPr sz="2100" kern="1200">
          <a:solidFill>
            <a:schemeClr val="tx1"/>
          </a:solidFill>
          <a:latin typeface="+mn-lt"/>
          <a:ea typeface="+mn-ea"/>
          <a:cs typeface="+mn-cs"/>
        </a:defRPr>
      </a:lvl6pPr>
      <a:lvl7pPr marL="3218597" algn="l" defTabSz="1072866" rtl="0" eaLnBrk="1" latinLnBrk="0" hangingPunct="1">
        <a:defRPr sz="2100" kern="1200">
          <a:solidFill>
            <a:schemeClr val="tx1"/>
          </a:solidFill>
          <a:latin typeface="+mn-lt"/>
          <a:ea typeface="+mn-ea"/>
          <a:cs typeface="+mn-cs"/>
        </a:defRPr>
      </a:lvl7pPr>
      <a:lvl8pPr marL="3755029" algn="l" defTabSz="1072866" rtl="0" eaLnBrk="1" latinLnBrk="0" hangingPunct="1">
        <a:defRPr sz="2100" kern="1200">
          <a:solidFill>
            <a:schemeClr val="tx1"/>
          </a:solidFill>
          <a:latin typeface="+mn-lt"/>
          <a:ea typeface="+mn-ea"/>
          <a:cs typeface="+mn-cs"/>
        </a:defRPr>
      </a:lvl8pPr>
      <a:lvl9pPr marL="4291462" algn="l" defTabSz="1072866" rtl="0" eaLnBrk="1" latinLnBrk="0" hangingPunct="1">
        <a:defRPr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hyperlink" Target="mailto:thv@norrbotten.s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innehåll 2"/>
          <p:cNvSpPr txBox="1">
            <a:spLocks/>
          </p:cNvSpPr>
          <p:nvPr/>
        </p:nvSpPr>
        <p:spPr>
          <a:xfrm>
            <a:off x="5440680" y="672075"/>
            <a:ext cx="4408881" cy="5088565"/>
          </a:xfrm>
          <a:prstGeom prst="rect">
            <a:avLst/>
          </a:prstGeom>
        </p:spPr>
        <p:txBody>
          <a:bodyPr vert="horz" lIns="107287" tIns="53643" rIns="107287" bIns="53643" numCol="1"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endParaRPr lang="sv-SE" sz="1600" dirty="0"/>
          </a:p>
          <a:p>
            <a:pPr marL="0" indent="0">
              <a:buNone/>
            </a:pPr>
            <a:r>
              <a:rPr lang="sv-SE" sz="2100" dirty="0">
                <a:solidFill>
                  <a:srgbClr val="0070C0"/>
                </a:solidFill>
                <a:latin typeface="+mj-lt"/>
              </a:rPr>
              <a:t>Information till dig som använder hörapparat</a:t>
            </a:r>
          </a:p>
          <a:p>
            <a:pPr marL="0" indent="0">
              <a:buNone/>
            </a:pPr>
            <a:endParaRPr lang="sv-SE" dirty="0"/>
          </a:p>
          <a:p>
            <a:pPr marL="0" indent="0">
              <a:buNone/>
            </a:pPr>
            <a:endParaRPr lang="sv-SE" dirty="0"/>
          </a:p>
          <a:p>
            <a:pPr marL="0" indent="0">
              <a:buNone/>
            </a:pPr>
            <a:endParaRPr lang="sv-SE" sz="2600" dirty="0"/>
          </a:p>
          <a:p>
            <a:pPr marL="0" indent="0">
              <a:buNone/>
            </a:pPr>
            <a:endParaRPr lang="sv-SE" sz="2600" dirty="0"/>
          </a:p>
          <a:p>
            <a:pPr marL="0" indent="0">
              <a:buNone/>
            </a:pPr>
            <a:endParaRPr lang="sv-SE" sz="2700" dirty="0">
              <a:latin typeface="Arial Narrow" panose="020B0606020202030204" pitchFamily="34" charset="0"/>
            </a:endParaRPr>
          </a:p>
          <a:p>
            <a:pPr marL="0" indent="0">
              <a:buNone/>
            </a:pPr>
            <a:endParaRPr lang="sv-SE" sz="2700" dirty="0">
              <a:latin typeface="Arial Narrow" panose="020B0606020202030204" pitchFamily="34" charset="0"/>
              <a:ea typeface="Verdana" panose="020B0604030504040204" pitchFamily="34" charset="0"/>
              <a:cs typeface="Arial" panose="020B0604020202020204" pitchFamily="34" charset="0"/>
            </a:endParaRPr>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
        <p:nvSpPr>
          <p:cNvPr id="6" name="Platshållare för innehåll 9"/>
          <p:cNvSpPr txBox="1">
            <a:spLocks/>
          </p:cNvSpPr>
          <p:nvPr/>
        </p:nvSpPr>
        <p:spPr>
          <a:xfrm>
            <a:off x="-1" y="0"/>
            <a:ext cx="4644829" cy="6402364"/>
          </a:xfrm>
          <a:prstGeom prst="rect">
            <a:avLst/>
          </a:prstGeom>
          <a:noFill/>
        </p:spPr>
        <p:txBody>
          <a:bodyPr wrap="square" lIns="107287" tIns="53643" rIns="107287" bIns="53643" rtlCol="0">
            <a:spAutoFit/>
          </a:bodyPr>
          <a:lstStyle>
            <a:lvl1pPr marL="107950" indent="-107950" algn="l" defTabSz="762000" rtl="0" eaLnBrk="1" fontAlgn="base" hangingPunct="1">
              <a:spcBef>
                <a:spcPct val="100000"/>
              </a:spcBef>
              <a:spcAft>
                <a:spcPct val="0"/>
              </a:spcAft>
              <a:buClr>
                <a:schemeClr val="tx2"/>
              </a:buClr>
              <a:buFont typeface="Arial" charset="0"/>
              <a:buChar char="•"/>
              <a:defRPr sz="1600">
                <a:solidFill>
                  <a:schemeClr val="tx2"/>
                </a:solidFill>
                <a:latin typeface="+mn-lt"/>
                <a:ea typeface="+mn-ea"/>
                <a:cs typeface="+mn-cs"/>
              </a:defRPr>
            </a:lvl1pPr>
            <a:lvl2pPr marL="720725" indent="-184150" algn="l" defTabSz="762000" rtl="0" eaLnBrk="1" fontAlgn="base" hangingPunct="1">
              <a:spcBef>
                <a:spcPct val="20000"/>
              </a:spcBef>
              <a:spcAft>
                <a:spcPct val="0"/>
              </a:spcAft>
              <a:buClr>
                <a:schemeClr val="tx2"/>
              </a:buClr>
              <a:buSzPct val="80000"/>
              <a:buFont typeface="Arial" charset="0"/>
              <a:buChar char="–"/>
              <a:defRPr sz="1600">
                <a:solidFill>
                  <a:schemeClr val="tx2"/>
                </a:solidFill>
                <a:latin typeface="+mn-lt"/>
              </a:defRPr>
            </a:lvl2pPr>
            <a:lvl3pPr marL="1257300" indent="-87313" algn="l" defTabSz="762000" rtl="0" eaLnBrk="1" fontAlgn="base" hangingPunct="1">
              <a:spcBef>
                <a:spcPct val="20000"/>
              </a:spcBef>
              <a:spcAft>
                <a:spcPct val="0"/>
              </a:spcAft>
              <a:buClr>
                <a:schemeClr val="tx2"/>
              </a:buClr>
              <a:buSzPct val="85000"/>
              <a:buFont typeface="Arial" charset="0"/>
              <a:buChar char="•"/>
              <a:defRPr sz="1600">
                <a:solidFill>
                  <a:schemeClr val="tx2"/>
                </a:solidFill>
                <a:latin typeface="+mn-lt"/>
              </a:defRPr>
            </a:lvl3pPr>
            <a:lvl4pPr marL="1790700" indent="-176213" algn="l" defTabSz="762000" rtl="0" eaLnBrk="1" fontAlgn="base" hangingPunct="1">
              <a:spcBef>
                <a:spcPct val="20000"/>
              </a:spcBef>
              <a:spcAft>
                <a:spcPct val="0"/>
              </a:spcAft>
              <a:buClr>
                <a:schemeClr val="tx2"/>
              </a:buClr>
              <a:buSzPct val="70000"/>
              <a:buFont typeface="Arial" charset="0"/>
              <a:buChar char="–"/>
              <a:defRPr sz="1600">
                <a:solidFill>
                  <a:schemeClr val="tx2"/>
                </a:solidFill>
                <a:latin typeface="+mn-lt"/>
              </a:defRPr>
            </a:lvl4pPr>
            <a:lvl5pPr marL="2154238" indent="-87313" algn="l" defTabSz="762000" rtl="0" eaLnBrk="1" fontAlgn="base" hangingPunct="1">
              <a:spcBef>
                <a:spcPct val="20000"/>
              </a:spcBef>
              <a:spcAft>
                <a:spcPct val="0"/>
              </a:spcAft>
              <a:buClr>
                <a:schemeClr val="tx2"/>
              </a:buClr>
              <a:buSzPct val="65000"/>
              <a:buFont typeface="Arial" charset="0"/>
              <a:buChar char="•"/>
              <a:defRPr sz="1600">
                <a:solidFill>
                  <a:schemeClr val="tx2"/>
                </a:solidFill>
                <a:latin typeface="+mn-lt"/>
              </a:defRPr>
            </a:lvl5pPr>
            <a:lvl6pPr marL="24384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6pPr>
            <a:lvl7pPr marL="28956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7pPr>
            <a:lvl8pPr marL="33528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8pPr>
            <a:lvl9pPr marL="38100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9pPr>
          </a:lstStyle>
          <a:p>
            <a:pPr marL="0" indent="0">
              <a:buNone/>
            </a:pPr>
            <a:r>
              <a:rPr lang="sv-SE" kern="0" dirty="0">
                <a:solidFill>
                  <a:srgbClr val="0070C0"/>
                </a:solidFill>
                <a:latin typeface="+mj-lt"/>
              </a:rPr>
              <a:t>Kontakt med hörselvården</a:t>
            </a:r>
            <a:endParaRPr lang="sv-SE" kern="0" dirty="0">
              <a:latin typeface="+mj-lt"/>
            </a:endParaRPr>
          </a:p>
          <a:p>
            <a:pPr marL="0" indent="0">
              <a:buNone/>
            </a:pPr>
            <a:r>
              <a:rPr lang="sv-SE" sz="1200" kern="0" dirty="0">
                <a:latin typeface="+mj-lt"/>
              </a:rPr>
              <a:t>Som hörapparatanvändare har du ett eget ansvar att kontakta oss på hörcentralen om din hörapparat behöver justeras eller repareras. Du hör av dig vid behov.</a:t>
            </a:r>
            <a:br>
              <a:rPr lang="sv-SE" sz="1200" kern="0" dirty="0">
                <a:latin typeface="+mj-lt"/>
              </a:rPr>
            </a:br>
            <a:r>
              <a:rPr lang="sv-SE" sz="1200" kern="0" dirty="0">
                <a:latin typeface="+mj-lt"/>
              </a:rPr>
              <a:t>Kontakta oss för bokning av tid och vid frågor angående hörapparat/hörsel eller tekniska hjälpmedel.</a:t>
            </a:r>
          </a:p>
          <a:p>
            <a:pPr marL="0" indent="0">
              <a:buNone/>
            </a:pPr>
            <a:r>
              <a:rPr lang="sv-SE" sz="1200" kern="0" dirty="0">
                <a:latin typeface="+mj-lt"/>
              </a:rPr>
              <a:t>Kontakta oss:</a:t>
            </a:r>
          </a:p>
          <a:p>
            <a:pPr marL="0" indent="0">
              <a:buNone/>
            </a:pPr>
            <a:r>
              <a:rPr lang="sv-SE" sz="1200" b="1" kern="0" dirty="0">
                <a:latin typeface="+mj-lt"/>
              </a:rPr>
              <a:t>Hörcentralen </a:t>
            </a:r>
          </a:p>
          <a:p>
            <a:pPr>
              <a:spcBef>
                <a:spcPts val="600"/>
              </a:spcBef>
            </a:pPr>
            <a:r>
              <a:rPr lang="sv-SE" sz="1200" kern="0" dirty="0">
                <a:latin typeface="+mj-lt"/>
              </a:rPr>
              <a:t>1177.se</a:t>
            </a:r>
          </a:p>
          <a:p>
            <a:pPr>
              <a:spcBef>
                <a:spcPts val="600"/>
              </a:spcBef>
            </a:pPr>
            <a:r>
              <a:rPr lang="sv-SE" sz="1200" kern="0" dirty="0">
                <a:latin typeface="+mj-lt"/>
              </a:rPr>
              <a:t>0920-283048  telefontid mån-tors 8.00 – 12.00 </a:t>
            </a:r>
          </a:p>
          <a:p>
            <a:pPr marL="0" indent="0">
              <a:spcBef>
                <a:spcPts val="600"/>
              </a:spcBef>
              <a:buNone/>
            </a:pPr>
            <a:endParaRPr lang="sv-SE" sz="1200" kern="0" dirty="0">
              <a:latin typeface="+mj-lt"/>
            </a:endParaRPr>
          </a:p>
          <a:p>
            <a:pPr marL="0" indent="0">
              <a:spcBef>
                <a:spcPts val="600"/>
              </a:spcBef>
              <a:buNone/>
            </a:pPr>
            <a:r>
              <a:rPr lang="sv-SE" sz="1200" b="1" kern="0" dirty="0" err="1">
                <a:latin typeface="+mj-lt"/>
              </a:rPr>
              <a:t>Ototekniskt</a:t>
            </a:r>
            <a:r>
              <a:rPr lang="sv-SE" sz="1200" b="1" kern="0" dirty="0">
                <a:latin typeface="+mj-lt"/>
              </a:rPr>
              <a:t> </a:t>
            </a:r>
            <a:r>
              <a:rPr lang="sv-SE" sz="1200" b="1" kern="0" dirty="0" err="1">
                <a:latin typeface="+mj-lt"/>
              </a:rPr>
              <a:t>lab</a:t>
            </a:r>
            <a:r>
              <a:rPr lang="sv-SE" sz="1200" b="1" kern="0" dirty="0">
                <a:latin typeface="+mj-lt"/>
              </a:rPr>
              <a:t> Sunderby Sjukhus </a:t>
            </a:r>
            <a:r>
              <a:rPr lang="sv-SE" sz="1300" kern="0" dirty="0">
                <a:latin typeface="+mj-lt"/>
              </a:rPr>
              <a:t>(justera/laga insats)                                                  </a:t>
            </a:r>
            <a:r>
              <a:rPr lang="sv-SE" sz="1200" kern="0" dirty="0">
                <a:latin typeface="+mj-lt"/>
              </a:rPr>
              <a:t>Öppet för besök: tis-tors 8.30 – 14.00, lunchstängt 11-12</a:t>
            </a:r>
          </a:p>
          <a:p>
            <a:pPr marL="0" indent="0">
              <a:spcBef>
                <a:spcPts val="600"/>
              </a:spcBef>
              <a:buNone/>
            </a:pPr>
            <a:endParaRPr lang="sv-SE" sz="1300" b="1" kern="0" dirty="0">
              <a:latin typeface="+mj-lt"/>
            </a:endParaRPr>
          </a:p>
          <a:p>
            <a:pPr marL="0" indent="0">
              <a:spcBef>
                <a:spcPts val="600"/>
              </a:spcBef>
              <a:buNone/>
            </a:pPr>
            <a:r>
              <a:rPr lang="sv-SE" sz="1200" b="1" kern="0" dirty="0">
                <a:latin typeface="+mj-lt"/>
              </a:rPr>
              <a:t>Tekniska hörselvården, Sunderby Sjukhus</a:t>
            </a:r>
            <a:r>
              <a:rPr lang="sv-SE" sz="1200" kern="0" dirty="0">
                <a:latin typeface="+mj-lt"/>
              </a:rPr>
              <a:t>                                                  Öppet för besök: mån-fre 8.00 – 11.00 </a:t>
            </a:r>
          </a:p>
          <a:p>
            <a:r>
              <a:rPr lang="sv-SE" sz="1300" kern="0" dirty="0">
                <a:latin typeface="+mj-lt"/>
              </a:rPr>
              <a:t>Mail: </a:t>
            </a:r>
            <a:r>
              <a:rPr lang="sv-SE" sz="1300" kern="0" dirty="0">
                <a:latin typeface="+mj-lt"/>
                <a:hlinkClick r:id="rId2"/>
              </a:rPr>
              <a:t>thv@norrbotten.se</a:t>
            </a:r>
            <a:r>
              <a:rPr lang="sv-SE" sz="1300" kern="0" dirty="0">
                <a:latin typeface="+mj-lt"/>
              </a:rPr>
              <a:t>     </a:t>
            </a:r>
          </a:p>
          <a:p>
            <a:pPr>
              <a:spcBef>
                <a:spcPts val="600"/>
              </a:spcBef>
            </a:pPr>
            <a:r>
              <a:rPr lang="sv-SE" sz="1200" kern="0" dirty="0">
                <a:latin typeface="+mj-lt"/>
              </a:rPr>
              <a:t>1177.se</a:t>
            </a:r>
          </a:p>
          <a:p>
            <a:pPr>
              <a:spcBef>
                <a:spcPts val="600"/>
              </a:spcBef>
            </a:pPr>
            <a:r>
              <a:rPr lang="sv-SE" sz="1200" kern="0" dirty="0">
                <a:latin typeface="+mj-lt"/>
              </a:rPr>
              <a:t>0920-283071  telefontid mån-fre 8.30 – 11:00</a:t>
            </a:r>
          </a:p>
          <a:p>
            <a:pPr>
              <a:spcBef>
                <a:spcPts val="600"/>
              </a:spcBef>
            </a:pPr>
            <a:r>
              <a:rPr lang="sv-SE" sz="1200" kern="0" dirty="0">
                <a:latin typeface="+mj-lt"/>
              </a:rPr>
              <a:t>Sms: 010-150 46 47 </a:t>
            </a:r>
          </a:p>
          <a:p>
            <a:pPr marL="0" indent="0">
              <a:spcBef>
                <a:spcPts val="600"/>
              </a:spcBef>
              <a:buNone/>
            </a:pPr>
            <a:endParaRPr lang="sv-SE" sz="1200" kern="0" dirty="0">
              <a:latin typeface="+mj-lt"/>
            </a:endParaRPr>
          </a:p>
          <a:p>
            <a:pPr marL="0" indent="0">
              <a:spcBef>
                <a:spcPts val="600"/>
              </a:spcBef>
              <a:buNone/>
            </a:pPr>
            <a:r>
              <a:rPr lang="sv-SE" sz="1200" b="1" kern="0" dirty="0">
                <a:latin typeface="+mj-lt"/>
              </a:rPr>
              <a:t>Pedagogiska hörselvården Luleå </a:t>
            </a:r>
          </a:p>
          <a:p>
            <a:pPr>
              <a:spcBef>
                <a:spcPts val="600"/>
              </a:spcBef>
            </a:pPr>
            <a:r>
              <a:rPr lang="sv-SE" sz="1200" kern="0" dirty="0">
                <a:latin typeface="+mj-lt"/>
              </a:rPr>
              <a:t>0920-283048</a:t>
            </a:r>
            <a:r>
              <a:rPr lang="sv-SE" sz="1200" b="1" kern="0" dirty="0">
                <a:latin typeface="+mj-lt"/>
              </a:rPr>
              <a:t> </a:t>
            </a:r>
            <a:r>
              <a:rPr lang="sv-SE" sz="1200" kern="0" dirty="0">
                <a:latin typeface="+mj-lt"/>
              </a:rPr>
              <a:t>telefontid mån-tors 8.00 </a:t>
            </a:r>
            <a:r>
              <a:rPr lang="sv-SE" sz="1200" kern="0">
                <a:latin typeface="+mj-lt"/>
              </a:rPr>
              <a:t>– 12.00</a:t>
            </a:r>
            <a:endParaRPr lang="sv-SE" sz="1200" kern="0" dirty="0">
              <a:latin typeface="+mj-lt"/>
            </a:endParaRPr>
          </a:p>
          <a:p>
            <a:pPr>
              <a:spcBef>
                <a:spcPts val="600"/>
              </a:spcBef>
            </a:pPr>
            <a:r>
              <a:rPr lang="sv-SE" sz="1200" kern="0" dirty="0">
                <a:latin typeface="+mj-lt"/>
              </a:rPr>
              <a:t>1177.se                                                  </a:t>
            </a:r>
            <a:endParaRPr lang="sv-SE" sz="1200" kern="0" dirty="0"/>
          </a:p>
        </p:txBody>
      </p:sp>
      <p:pic>
        <p:nvPicPr>
          <p:cNvPr id="8" name="Bildobjekt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862953" y="2746210"/>
            <a:ext cx="2846766" cy="940293"/>
          </a:xfrm>
          <a:prstGeom prst="rect">
            <a:avLst/>
          </a:prstGeom>
        </p:spPr>
      </p:pic>
    </p:spTree>
    <p:extLst>
      <p:ext uri="{BB962C8B-B14F-4D97-AF65-F5344CB8AC3E}">
        <p14:creationId xmlns:p14="http://schemas.microsoft.com/office/powerpoint/2010/main" val="1442666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innehåll 2"/>
          <p:cNvSpPr txBox="1">
            <a:spLocks/>
          </p:cNvSpPr>
          <p:nvPr/>
        </p:nvSpPr>
        <p:spPr>
          <a:xfrm>
            <a:off x="5470323" y="278204"/>
            <a:ext cx="3998911" cy="6416548"/>
          </a:xfrm>
          <a:prstGeom prst="rect">
            <a:avLst/>
          </a:prstGeom>
        </p:spPr>
        <p:txBody>
          <a:bodyPr vert="horz" lIns="107287" tIns="53643" rIns="107287" bIns="53643" numCol="1" rtlCol="0">
            <a:normAutofit lnSpcReduction="10000"/>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None/>
            </a:pPr>
            <a:r>
              <a:rPr lang="sv-SE" sz="1200" dirty="0">
                <a:latin typeface="+mj-lt"/>
              </a:rPr>
              <a:t>Byte av hörapparat sker i samråd med audionomen.</a:t>
            </a:r>
            <a:br>
              <a:rPr lang="sv-SE" sz="1200" dirty="0">
                <a:latin typeface="+mj-lt"/>
              </a:rPr>
            </a:br>
            <a:r>
              <a:rPr lang="sv-SE" sz="1200" dirty="0">
                <a:latin typeface="+mj-lt"/>
              </a:rPr>
              <a:t>Hörselförsämring, utdömd hörapparat eller tillkomna funktionshinder är skäl som kan motivera ett byte till ny hörapparat</a:t>
            </a:r>
          </a:p>
          <a:p>
            <a:pPr marL="0" indent="0">
              <a:buNone/>
            </a:pPr>
            <a:endParaRPr lang="sv-SE" sz="1200" dirty="0">
              <a:latin typeface="+mj-lt"/>
            </a:endParaRPr>
          </a:p>
          <a:p>
            <a:pPr marL="0" indent="0">
              <a:buNone/>
            </a:pPr>
            <a:r>
              <a:rPr lang="sv-SE" sz="1600" dirty="0">
                <a:solidFill>
                  <a:srgbClr val="0070C0"/>
                </a:solidFill>
                <a:latin typeface="+mj-lt"/>
              </a:rPr>
              <a:t>Varför fungerar den inte?</a:t>
            </a:r>
          </a:p>
          <a:p>
            <a:pPr marL="0" indent="0">
              <a:buNone/>
            </a:pPr>
            <a:r>
              <a:rPr lang="sv-SE" sz="1200" b="1" dirty="0">
                <a:latin typeface="+mj-lt"/>
              </a:rPr>
              <a:t>…hörapparaten är tyst</a:t>
            </a:r>
          </a:p>
          <a:p>
            <a:pPr>
              <a:buFontTx/>
              <a:buChar char="-"/>
            </a:pPr>
            <a:r>
              <a:rPr lang="sv-SE" sz="1200" dirty="0">
                <a:latin typeface="+mj-lt"/>
              </a:rPr>
              <a:t>Byt batteri och kontrollera datumstämpel</a:t>
            </a:r>
          </a:p>
          <a:p>
            <a:pPr>
              <a:buFontTx/>
              <a:buChar char="-"/>
            </a:pPr>
            <a:r>
              <a:rPr lang="sv-SE" sz="1200" dirty="0">
                <a:latin typeface="+mj-lt"/>
              </a:rPr>
              <a:t>Rengör </a:t>
            </a:r>
            <a:r>
              <a:rPr lang="sv-SE" sz="1200" dirty="0" err="1">
                <a:latin typeface="+mj-lt"/>
              </a:rPr>
              <a:t>öroninsatsen</a:t>
            </a:r>
            <a:r>
              <a:rPr lang="sv-SE" sz="1200" dirty="0">
                <a:latin typeface="+mj-lt"/>
              </a:rPr>
              <a:t>/</a:t>
            </a:r>
            <a:r>
              <a:rPr lang="sv-SE" sz="1200" dirty="0" err="1">
                <a:latin typeface="+mj-lt"/>
              </a:rPr>
              <a:t>dome</a:t>
            </a:r>
            <a:r>
              <a:rPr lang="sv-SE" sz="1200" dirty="0">
                <a:latin typeface="+mj-lt"/>
              </a:rPr>
              <a:t> eller byt </a:t>
            </a:r>
            <a:r>
              <a:rPr lang="sv-SE" sz="1200" dirty="0" err="1">
                <a:latin typeface="+mj-lt"/>
              </a:rPr>
              <a:t>dome</a:t>
            </a:r>
            <a:endParaRPr lang="sv-SE" sz="1200" dirty="0">
              <a:latin typeface="+mj-lt"/>
            </a:endParaRPr>
          </a:p>
          <a:p>
            <a:pPr>
              <a:buFontTx/>
              <a:buChar char="-"/>
            </a:pPr>
            <a:r>
              <a:rPr lang="sv-SE" sz="1200" dirty="0">
                <a:latin typeface="+mj-lt"/>
              </a:rPr>
              <a:t>Kontrollera om fukt finns i öroninsats/slang</a:t>
            </a:r>
          </a:p>
          <a:p>
            <a:pPr>
              <a:buFontTx/>
              <a:buChar char="-"/>
            </a:pPr>
            <a:r>
              <a:rPr lang="sv-SE" sz="1200" dirty="0">
                <a:latin typeface="+mj-lt"/>
              </a:rPr>
              <a:t>Byt filter (om det finns)</a:t>
            </a:r>
          </a:p>
          <a:p>
            <a:pPr>
              <a:buFontTx/>
              <a:buChar char="-"/>
            </a:pPr>
            <a:endParaRPr lang="sv-SE" sz="1200" b="1" dirty="0">
              <a:latin typeface="+mj-lt"/>
            </a:endParaRPr>
          </a:p>
          <a:p>
            <a:pPr marL="0" indent="0">
              <a:buNone/>
            </a:pPr>
            <a:r>
              <a:rPr lang="sv-SE" sz="1200" b="1" dirty="0">
                <a:latin typeface="+mj-lt"/>
              </a:rPr>
              <a:t>…ljudet är svagare än vanligt</a:t>
            </a:r>
          </a:p>
          <a:p>
            <a:pPr>
              <a:buFontTx/>
              <a:buChar char="-"/>
            </a:pPr>
            <a:r>
              <a:rPr lang="sv-SE" sz="1200" dirty="0">
                <a:latin typeface="+mj-lt"/>
              </a:rPr>
              <a:t>Rengör </a:t>
            </a:r>
            <a:r>
              <a:rPr lang="sv-SE" sz="1200" dirty="0" err="1">
                <a:latin typeface="+mj-lt"/>
              </a:rPr>
              <a:t>öroninsatsen</a:t>
            </a:r>
            <a:r>
              <a:rPr lang="sv-SE" sz="1200" dirty="0">
                <a:latin typeface="+mj-lt"/>
              </a:rPr>
              <a:t>/</a:t>
            </a:r>
            <a:r>
              <a:rPr lang="sv-SE" sz="1200" dirty="0" err="1">
                <a:latin typeface="+mj-lt"/>
              </a:rPr>
              <a:t>dome</a:t>
            </a:r>
            <a:r>
              <a:rPr lang="sv-SE" sz="1200" dirty="0">
                <a:latin typeface="+mj-lt"/>
              </a:rPr>
              <a:t> eller byt </a:t>
            </a:r>
            <a:r>
              <a:rPr lang="sv-SE" sz="1200" dirty="0" err="1">
                <a:latin typeface="+mj-lt"/>
              </a:rPr>
              <a:t>dome</a:t>
            </a:r>
            <a:endParaRPr lang="sv-SE" sz="1200" dirty="0">
              <a:latin typeface="+mj-lt"/>
            </a:endParaRPr>
          </a:p>
          <a:p>
            <a:pPr>
              <a:buFontTx/>
              <a:buChar char="-"/>
            </a:pPr>
            <a:r>
              <a:rPr lang="sv-SE" sz="1200" dirty="0">
                <a:latin typeface="+mj-lt"/>
              </a:rPr>
              <a:t>Kontrollera att slangen inte är vriden</a:t>
            </a:r>
          </a:p>
          <a:p>
            <a:pPr>
              <a:buFontTx/>
              <a:buChar char="-"/>
            </a:pPr>
            <a:r>
              <a:rPr lang="sv-SE" sz="1200" dirty="0">
                <a:latin typeface="+mj-lt"/>
              </a:rPr>
              <a:t>Byt filter (om det finns)</a:t>
            </a:r>
          </a:p>
          <a:p>
            <a:pPr marL="0" indent="0">
              <a:buNone/>
            </a:pPr>
            <a:endParaRPr lang="sv-SE" sz="1200" dirty="0">
              <a:latin typeface="+mj-lt"/>
            </a:endParaRPr>
          </a:p>
          <a:p>
            <a:pPr marL="0" indent="0">
              <a:buNone/>
            </a:pPr>
            <a:r>
              <a:rPr lang="sv-SE" sz="1200" dirty="0">
                <a:latin typeface="+mj-lt"/>
              </a:rPr>
              <a:t>Efter att ovan nämnda punkter kontrollerats och om felet kvarstår, skicka då hörapparaten till tekniska hörselvården för service.</a:t>
            </a:r>
          </a:p>
          <a:p>
            <a:pPr marL="0" indent="0">
              <a:buNone/>
            </a:pPr>
            <a:endParaRPr lang="sv-SE" sz="1200" b="1" dirty="0">
              <a:latin typeface="+mj-lt"/>
            </a:endParaRPr>
          </a:p>
          <a:p>
            <a:pPr marL="0" indent="0">
              <a:buNone/>
            </a:pPr>
            <a:r>
              <a:rPr lang="sv-SE" sz="1200" b="1" dirty="0">
                <a:latin typeface="+mj-lt"/>
              </a:rPr>
              <a:t>…det tjuter konstant i hörapparaten</a:t>
            </a:r>
          </a:p>
          <a:p>
            <a:pPr>
              <a:buFontTx/>
              <a:buChar char="-"/>
            </a:pPr>
            <a:r>
              <a:rPr lang="sv-SE" sz="1200" dirty="0">
                <a:latin typeface="+mj-lt"/>
              </a:rPr>
              <a:t>Kontakta hälsocentralen för kontroll av eventuell vaxpropp</a:t>
            </a:r>
          </a:p>
          <a:p>
            <a:pPr>
              <a:buFontTx/>
              <a:buChar char="-"/>
            </a:pPr>
            <a:r>
              <a:rPr lang="sv-SE" sz="1200" dirty="0">
                <a:latin typeface="+mj-lt"/>
              </a:rPr>
              <a:t>Kontrollera att </a:t>
            </a:r>
            <a:r>
              <a:rPr lang="sv-SE" sz="1200" dirty="0" err="1">
                <a:latin typeface="+mj-lt"/>
              </a:rPr>
              <a:t>öroninsatsen</a:t>
            </a:r>
            <a:r>
              <a:rPr lang="sv-SE" sz="1200" dirty="0">
                <a:latin typeface="+mj-lt"/>
              </a:rPr>
              <a:t>/</a:t>
            </a:r>
            <a:r>
              <a:rPr lang="sv-SE" sz="1200" dirty="0" err="1">
                <a:latin typeface="+mj-lt"/>
              </a:rPr>
              <a:t>dome</a:t>
            </a:r>
            <a:r>
              <a:rPr lang="sv-SE" sz="1200" dirty="0">
                <a:latin typeface="+mj-lt"/>
              </a:rPr>
              <a:t> sitter bra</a:t>
            </a:r>
          </a:p>
          <a:p>
            <a:pPr>
              <a:buFontTx/>
              <a:buChar char="-"/>
            </a:pPr>
            <a:r>
              <a:rPr lang="sv-SE" sz="1200" dirty="0">
                <a:latin typeface="+mj-lt"/>
              </a:rPr>
              <a:t>Byt slang, den kan vara för kort/för hård</a:t>
            </a:r>
          </a:p>
          <a:p>
            <a:pPr>
              <a:buFontTx/>
              <a:buChar char="-"/>
            </a:pPr>
            <a:endParaRPr lang="sv-SE" sz="1200" dirty="0">
              <a:latin typeface="+mj-lt"/>
            </a:endParaRPr>
          </a:p>
          <a:p>
            <a:pPr marL="0" indent="0">
              <a:buNone/>
            </a:pPr>
            <a:r>
              <a:rPr lang="sv-SE" sz="1200" dirty="0">
                <a:latin typeface="+mj-lt"/>
              </a:rPr>
              <a:t>Efter att ovan nämnda punkter kontollerats och om problemet kvarstår, kontakta tekniska hörselvården för vidare handläggning.</a:t>
            </a:r>
            <a:endParaRPr lang="sv-SE" dirty="0">
              <a:latin typeface="+mj-lt"/>
            </a:endParaRPr>
          </a:p>
          <a:p>
            <a:pPr marL="0" indent="0">
              <a:buNone/>
            </a:pPr>
            <a:endParaRPr lang="sv-SE" dirty="0"/>
          </a:p>
          <a:p>
            <a:pPr marL="0" indent="0">
              <a:buNone/>
            </a:pPr>
            <a:endParaRPr lang="sv-SE" sz="2600" dirty="0"/>
          </a:p>
          <a:p>
            <a:pPr marL="0" indent="0">
              <a:buNone/>
            </a:pPr>
            <a:endParaRPr lang="sv-SE" sz="2600" dirty="0"/>
          </a:p>
          <a:p>
            <a:pPr marL="0" indent="0">
              <a:buNone/>
            </a:pPr>
            <a:endParaRPr lang="sv-SE" sz="2700" dirty="0">
              <a:latin typeface="Arial Narrow" panose="020B0606020202030204" pitchFamily="34" charset="0"/>
            </a:endParaRPr>
          </a:p>
          <a:p>
            <a:pPr marL="0" indent="0">
              <a:buNone/>
            </a:pPr>
            <a:endParaRPr lang="sv-SE" sz="2700" dirty="0">
              <a:latin typeface="Arial Narrow" panose="020B0606020202030204" pitchFamily="34" charset="0"/>
              <a:ea typeface="Verdana" panose="020B0604030504040204" pitchFamily="34" charset="0"/>
              <a:cs typeface="Arial" panose="020B0604020202020204" pitchFamily="34" charset="0"/>
            </a:endParaRPr>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a:p>
            <a:endParaRPr lang="sv-SE" dirty="0"/>
          </a:p>
        </p:txBody>
      </p:sp>
      <p:sp>
        <p:nvSpPr>
          <p:cNvPr id="5" name="Platshållare för innehåll 9"/>
          <p:cNvSpPr txBox="1">
            <a:spLocks/>
          </p:cNvSpPr>
          <p:nvPr/>
        </p:nvSpPr>
        <p:spPr>
          <a:xfrm>
            <a:off x="-1" y="0"/>
            <a:ext cx="4644829" cy="7064084"/>
          </a:xfrm>
          <a:prstGeom prst="rect">
            <a:avLst/>
          </a:prstGeom>
          <a:noFill/>
        </p:spPr>
        <p:txBody>
          <a:bodyPr wrap="square" lIns="107287" tIns="53643" rIns="107287" bIns="53643" rtlCol="0">
            <a:spAutoFit/>
          </a:bodyPr>
          <a:lstStyle>
            <a:lvl1pPr marL="107950" indent="-107950" algn="l" defTabSz="762000" rtl="0" eaLnBrk="1" fontAlgn="base" hangingPunct="1">
              <a:spcBef>
                <a:spcPct val="100000"/>
              </a:spcBef>
              <a:spcAft>
                <a:spcPct val="0"/>
              </a:spcAft>
              <a:buClr>
                <a:schemeClr val="tx2"/>
              </a:buClr>
              <a:buFont typeface="Arial" charset="0"/>
              <a:buChar char="•"/>
              <a:defRPr sz="1600">
                <a:solidFill>
                  <a:schemeClr val="tx2"/>
                </a:solidFill>
                <a:latin typeface="+mn-lt"/>
                <a:ea typeface="+mn-ea"/>
                <a:cs typeface="+mn-cs"/>
              </a:defRPr>
            </a:lvl1pPr>
            <a:lvl2pPr marL="720725" indent="-184150" algn="l" defTabSz="762000" rtl="0" eaLnBrk="1" fontAlgn="base" hangingPunct="1">
              <a:spcBef>
                <a:spcPct val="20000"/>
              </a:spcBef>
              <a:spcAft>
                <a:spcPct val="0"/>
              </a:spcAft>
              <a:buClr>
                <a:schemeClr val="tx2"/>
              </a:buClr>
              <a:buSzPct val="80000"/>
              <a:buFont typeface="Arial" charset="0"/>
              <a:buChar char="–"/>
              <a:defRPr sz="1600">
                <a:solidFill>
                  <a:schemeClr val="tx2"/>
                </a:solidFill>
                <a:latin typeface="+mn-lt"/>
              </a:defRPr>
            </a:lvl2pPr>
            <a:lvl3pPr marL="1257300" indent="-87313" algn="l" defTabSz="762000" rtl="0" eaLnBrk="1" fontAlgn="base" hangingPunct="1">
              <a:spcBef>
                <a:spcPct val="20000"/>
              </a:spcBef>
              <a:spcAft>
                <a:spcPct val="0"/>
              </a:spcAft>
              <a:buClr>
                <a:schemeClr val="tx2"/>
              </a:buClr>
              <a:buSzPct val="85000"/>
              <a:buFont typeface="Arial" charset="0"/>
              <a:buChar char="•"/>
              <a:defRPr sz="1600">
                <a:solidFill>
                  <a:schemeClr val="tx2"/>
                </a:solidFill>
                <a:latin typeface="+mn-lt"/>
              </a:defRPr>
            </a:lvl3pPr>
            <a:lvl4pPr marL="1790700" indent="-176213" algn="l" defTabSz="762000" rtl="0" eaLnBrk="1" fontAlgn="base" hangingPunct="1">
              <a:spcBef>
                <a:spcPct val="20000"/>
              </a:spcBef>
              <a:spcAft>
                <a:spcPct val="0"/>
              </a:spcAft>
              <a:buClr>
                <a:schemeClr val="tx2"/>
              </a:buClr>
              <a:buSzPct val="70000"/>
              <a:buFont typeface="Arial" charset="0"/>
              <a:buChar char="–"/>
              <a:defRPr sz="1600">
                <a:solidFill>
                  <a:schemeClr val="tx2"/>
                </a:solidFill>
                <a:latin typeface="+mn-lt"/>
              </a:defRPr>
            </a:lvl4pPr>
            <a:lvl5pPr marL="2154238" indent="-87313" algn="l" defTabSz="762000" rtl="0" eaLnBrk="1" fontAlgn="base" hangingPunct="1">
              <a:spcBef>
                <a:spcPct val="20000"/>
              </a:spcBef>
              <a:spcAft>
                <a:spcPct val="0"/>
              </a:spcAft>
              <a:buClr>
                <a:schemeClr val="tx2"/>
              </a:buClr>
              <a:buSzPct val="65000"/>
              <a:buFont typeface="Arial" charset="0"/>
              <a:buChar char="•"/>
              <a:defRPr sz="1600">
                <a:solidFill>
                  <a:schemeClr val="tx2"/>
                </a:solidFill>
                <a:latin typeface="+mn-lt"/>
              </a:defRPr>
            </a:lvl5pPr>
            <a:lvl6pPr marL="24384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6pPr>
            <a:lvl7pPr marL="28956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7pPr>
            <a:lvl8pPr marL="33528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8pPr>
            <a:lvl9pPr marL="3810000" indent="-228600" algn="l" defTabSz="762000" rtl="0" eaLnBrk="1" fontAlgn="base" hangingPunct="1">
              <a:spcBef>
                <a:spcPct val="20000"/>
              </a:spcBef>
              <a:spcAft>
                <a:spcPct val="0"/>
              </a:spcAft>
              <a:buClr>
                <a:schemeClr val="tx2"/>
              </a:buClr>
              <a:buSzPct val="50000"/>
              <a:buFont typeface="Wingdings" pitchFamily="2" charset="2"/>
              <a:buChar char="l"/>
              <a:defRPr sz="1600">
                <a:solidFill>
                  <a:schemeClr val="tx2"/>
                </a:solidFill>
                <a:latin typeface="+mn-lt"/>
              </a:defRPr>
            </a:lvl9pPr>
          </a:lstStyle>
          <a:p>
            <a:pPr marL="0" indent="0">
              <a:buNone/>
            </a:pPr>
            <a:r>
              <a:rPr lang="sv-SE" kern="0" dirty="0">
                <a:solidFill>
                  <a:srgbClr val="0070C0"/>
                </a:solidFill>
                <a:latin typeface="+mj-lt"/>
              </a:rPr>
              <a:t>Service av hörapparater/</a:t>
            </a:r>
            <a:r>
              <a:rPr lang="sv-SE" kern="0" dirty="0" err="1">
                <a:solidFill>
                  <a:srgbClr val="0070C0"/>
                </a:solidFill>
                <a:latin typeface="+mj-lt"/>
              </a:rPr>
              <a:t>öroninsatser</a:t>
            </a:r>
            <a:endParaRPr lang="sv-SE" kern="0" dirty="0">
              <a:solidFill>
                <a:srgbClr val="0070C0"/>
              </a:solidFill>
              <a:latin typeface="+mj-lt"/>
            </a:endParaRPr>
          </a:p>
          <a:p>
            <a:pPr marL="0" indent="0">
              <a:buNone/>
            </a:pPr>
            <a:r>
              <a:rPr lang="sv-SE" sz="1200" b="1" kern="0" dirty="0">
                <a:solidFill>
                  <a:schemeClr val="tx1"/>
                </a:solidFill>
                <a:latin typeface="+mj-lt"/>
              </a:rPr>
              <a:t>Hörapparater:</a:t>
            </a:r>
            <a:br>
              <a:rPr lang="sv-SE" sz="1200" b="1" kern="0" dirty="0">
                <a:solidFill>
                  <a:schemeClr val="tx1"/>
                </a:solidFill>
                <a:latin typeface="+mj-lt"/>
              </a:rPr>
            </a:br>
            <a:r>
              <a:rPr lang="sv-SE" sz="1200" kern="0" dirty="0">
                <a:solidFill>
                  <a:schemeClr val="tx1"/>
                </a:solidFill>
                <a:latin typeface="+mj-lt"/>
              </a:rPr>
              <a:t>Tekniska hörselvården utför kostnadsfritt reparationer av hörapparater. Servicen brukar ta upp till två veckor med postgång osv. Det är möjligt att låna en begagnad hörapparat under tiden hörapparaten är på service. Kontakta då närmaste hörcentral.</a:t>
            </a:r>
          </a:p>
          <a:p>
            <a:pPr marL="0" indent="0">
              <a:buNone/>
            </a:pPr>
            <a:r>
              <a:rPr lang="sv-SE" sz="1200" kern="0" dirty="0">
                <a:solidFill>
                  <a:schemeClr val="tx1"/>
                </a:solidFill>
                <a:latin typeface="+mj-lt"/>
              </a:rPr>
              <a:t>Behöver din hörapparat reparation/service, skicka den i ett vadderat kuvert till:</a:t>
            </a:r>
          </a:p>
          <a:p>
            <a:pPr marL="0" indent="0">
              <a:buNone/>
            </a:pPr>
            <a:r>
              <a:rPr lang="sv-SE" sz="1200" b="1" kern="0" dirty="0">
                <a:solidFill>
                  <a:schemeClr val="tx1"/>
                </a:solidFill>
                <a:latin typeface="+mj-lt"/>
              </a:rPr>
              <a:t>Tekniska Hörselvården</a:t>
            </a:r>
            <a:br>
              <a:rPr lang="sv-SE" sz="1200" kern="0" dirty="0">
                <a:solidFill>
                  <a:schemeClr val="tx1"/>
                </a:solidFill>
                <a:latin typeface="+mj-lt"/>
              </a:rPr>
            </a:br>
            <a:r>
              <a:rPr lang="sv-SE" sz="1200" kern="0" dirty="0">
                <a:solidFill>
                  <a:schemeClr val="tx1"/>
                </a:solidFill>
                <a:latin typeface="+mj-lt"/>
              </a:rPr>
              <a:t>Sunderby Sjukhus</a:t>
            </a:r>
            <a:br>
              <a:rPr lang="sv-SE" sz="1200" kern="0" dirty="0">
                <a:solidFill>
                  <a:schemeClr val="tx1"/>
                </a:solidFill>
                <a:latin typeface="+mj-lt"/>
              </a:rPr>
            </a:br>
            <a:r>
              <a:rPr lang="sv-SE" sz="1200" kern="0" dirty="0">
                <a:solidFill>
                  <a:schemeClr val="tx1"/>
                </a:solidFill>
                <a:latin typeface="+mj-lt"/>
              </a:rPr>
              <a:t>971 80  Luleå</a:t>
            </a:r>
          </a:p>
          <a:p>
            <a:pPr marL="0" indent="0">
              <a:buNone/>
            </a:pPr>
            <a:r>
              <a:rPr lang="sv-SE" sz="1200" kern="0" dirty="0">
                <a:solidFill>
                  <a:schemeClr val="tx1"/>
                </a:solidFill>
                <a:latin typeface="+mj-lt"/>
              </a:rPr>
              <a:t>Skicka med en lapp där det står följande:</a:t>
            </a:r>
            <a:br>
              <a:rPr lang="sv-SE" sz="1200" kern="0" dirty="0">
                <a:solidFill>
                  <a:schemeClr val="tx1"/>
                </a:solidFill>
                <a:latin typeface="+mj-lt"/>
              </a:rPr>
            </a:br>
            <a:r>
              <a:rPr lang="sv-SE" sz="1200" kern="0" dirty="0">
                <a:solidFill>
                  <a:schemeClr val="tx1"/>
                </a:solidFill>
                <a:latin typeface="+mj-lt"/>
              </a:rPr>
              <a:t>- namn</a:t>
            </a:r>
            <a:br>
              <a:rPr lang="sv-SE" sz="1200" kern="0" dirty="0">
                <a:solidFill>
                  <a:schemeClr val="tx1"/>
                </a:solidFill>
                <a:latin typeface="+mj-lt"/>
              </a:rPr>
            </a:br>
            <a:r>
              <a:rPr lang="sv-SE" sz="1200" kern="0" dirty="0">
                <a:solidFill>
                  <a:schemeClr val="tx1"/>
                </a:solidFill>
                <a:latin typeface="+mj-lt"/>
              </a:rPr>
              <a:t>- adress</a:t>
            </a:r>
            <a:br>
              <a:rPr lang="sv-SE" sz="1200" kern="0" dirty="0">
                <a:solidFill>
                  <a:schemeClr val="tx1"/>
                </a:solidFill>
                <a:latin typeface="+mj-lt"/>
              </a:rPr>
            </a:br>
            <a:r>
              <a:rPr lang="sv-SE" sz="1200" kern="0" dirty="0">
                <a:solidFill>
                  <a:schemeClr val="tx1"/>
                </a:solidFill>
                <a:latin typeface="+mj-lt"/>
              </a:rPr>
              <a:t>- personnummer</a:t>
            </a:r>
            <a:br>
              <a:rPr lang="sv-SE" sz="1200" kern="0" dirty="0">
                <a:solidFill>
                  <a:schemeClr val="tx1"/>
                </a:solidFill>
                <a:latin typeface="+mj-lt"/>
              </a:rPr>
            </a:br>
            <a:r>
              <a:rPr lang="sv-SE" sz="1200" kern="0" dirty="0">
                <a:solidFill>
                  <a:schemeClr val="tx1"/>
                </a:solidFill>
                <a:latin typeface="+mj-lt"/>
              </a:rPr>
              <a:t>- felet med hörapparaten</a:t>
            </a:r>
            <a:br>
              <a:rPr lang="sv-SE" sz="1200" kern="0" dirty="0">
                <a:solidFill>
                  <a:schemeClr val="tx1"/>
                </a:solidFill>
                <a:latin typeface="+mj-lt"/>
              </a:rPr>
            </a:br>
            <a:r>
              <a:rPr lang="sv-SE" sz="1200" kern="0" dirty="0">
                <a:solidFill>
                  <a:schemeClr val="tx1"/>
                </a:solidFill>
                <a:latin typeface="+mj-lt"/>
              </a:rPr>
              <a:t>Skicka hörapparaten i asken du fick vid utprovningen</a:t>
            </a:r>
          </a:p>
          <a:p>
            <a:pPr marL="0" indent="0">
              <a:buNone/>
            </a:pPr>
            <a:r>
              <a:rPr lang="sv-SE" sz="1200" b="1" kern="0" dirty="0">
                <a:solidFill>
                  <a:schemeClr val="tx1"/>
                </a:solidFill>
                <a:latin typeface="+mj-lt"/>
              </a:rPr>
              <a:t>Öroninsatser:</a:t>
            </a:r>
            <a:br>
              <a:rPr lang="sv-SE" sz="1200" kern="0" dirty="0">
                <a:solidFill>
                  <a:schemeClr val="tx1"/>
                </a:solidFill>
                <a:latin typeface="+mj-lt"/>
              </a:rPr>
            </a:br>
            <a:r>
              <a:rPr lang="sv-SE" sz="1200" kern="0" dirty="0">
                <a:solidFill>
                  <a:schemeClr val="tx1"/>
                </a:solidFill>
                <a:latin typeface="+mj-lt"/>
              </a:rPr>
              <a:t>På hörcentralen i Sunderbyn finns </a:t>
            </a:r>
            <a:r>
              <a:rPr lang="sv-SE" sz="1200" kern="0" dirty="0" err="1">
                <a:solidFill>
                  <a:schemeClr val="tx1"/>
                </a:solidFill>
                <a:latin typeface="+mj-lt"/>
              </a:rPr>
              <a:t>ototekniker</a:t>
            </a:r>
            <a:r>
              <a:rPr lang="sv-SE" sz="1200" kern="0" dirty="0">
                <a:solidFill>
                  <a:schemeClr val="tx1"/>
                </a:solidFill>
                <a:latin typeface="+mj-lt"/>
              </a:rPr>
              <a:t> som kostnadsfritt kan justera och laga öroninsatser. I vissa fall bör nytt avtryck göras hos audionomen. </a:t>
            </a:r>
            <a:br>
              <a:rPr lang="sv-SE" sz="1200" kern="0" dirty="0">
                <a:solidFill>
                  <a:schemeClr val="tx1"/>
                </a:solidFill>
                <a:latin typeface="+mj-lt"/>
              </a:rPr>
            </a:br>
            <a:r>
              <a:rPr lang="sv-SE" sz="1200" kern="0" dirty="0">
                <a:solidFill>
                  <a:schemeClr val="tx1"/>
                </a:solidFill>
                <a:latin typeface="+mj-lt"/>
              </a:rPr>
              <a:t>Tänk på att byta plastslangen till öroninsatsen 1 gång i månaden</a:t>
            </a:r>
          </a:p>
          <a:p>
            <a:pPr marL="0" indent="0">
              <a:buNone/>
            </a:pPr>
            <a:r>
              <a:rPr lang="sv-SE" sz="1200" b="1" kern="0" dirty="0">
                <a:solidFill>
                  <a:schemeClr val="tx1"/>
                </a:solidFill>
                <a:latin typeface="+mj-lt"/>
              </a:rPr>
              <a:t>Var rädd om ditt hörhjälpmedel</a:t>
            </a:r>
            <a:br>
              <a:rPr lang="sv-SE" sz="1200" kern="0" dirty="0">
                <a:solidFill>
                  <a:schemeClr val="tx1"/>
                </a:solidFill>
                <a:latin typeface="+mj-lt"/>
              </a:rPr>
            </a:br>
            <a:r>
              <a:rPr lang="sv-SE" sz="1200" kern="0" dirty="0">
                <a:solidFill>
                  <a:schemeClr val="tx1"/>
                </a:solidFill>
                <a:latin typeface="+mj-lt"/>
              </a:rPr>
              <a:t>Om en hörapparat går sönder av oaktsamhet bekostas reparationen, alternativ kostnaden för en ny hörapparat, av dig som hörapparatanvändare. Vid förlust eller oaktsamhet blir du ersättningsskyldig för det aktuella värdet på hörapparaten. För borttappad öroninsats tas en avgift ut om insatsen tillverkades för mindre än 2år sedan.</a:t>
            </a:r>
            <a:endParaRPr lang="sv-SE" sz="1200" kern="0" dirty="0">
              <a:latin typeface="+mj-lt"/>
            </a:endParaRPr>
          </a:p>
          <a:p>
            <a:pPr marL="0" indent="0">
              <a:buNone/>
            </a:pPr>
            <a:endParaRPr lang="sv-SE" sz="1400" kern="0" dirty="0"/>
          </a:p>
        </p:txBody>
      </p:sp>
    </p:spTree>
    <p:extLst>
      <p:ext uri="{BB962C8B-B14F-4D97-AF65-F5344CB8AC3E}">
        <p14:creationId xmlns:p14="http://schemas.microsoft.com/office/powerpoint/2010/main" val="1301803827"/>
      </p:ext>
    </p:extLst>
  </p:cSld>
  <p:clrMapOvr>
    <a:masterClrMapping/>
  </p:clrMapOvr>
</p:sld>
</file>

<file path=ppt/theme/theme1.xml><?xml version="1.0" encoding="utf-8"?>
<a:theme xmlns:a="http://schemas.openxmlformats.org/drawingml/2006/main" name="Mall Region Norrbotten_blå">
  <a:themeElements>
    <a:clrScheme name="NLL Röd">
      <a:dk1>
        <a:srgbClr val="000000"/>
      </a:dk1>
      <a:lt1>
        <a:srgbClr val="FFFFFF"/>
      </a:lt1>
      <a:dk2>
        <a:srgbClr val="403D45"/>
      </a:dk2>
      <a:lt2>
        <a:srgbClr val="D0D1CD"/>
      </a:lt2>
      <a:accent1>
        <a:srgbClr val="E1D059"/>
      </a:accent1>
      <a:accent2>
        <a:srgbClr val="F8951F"/>
      </a:accent2>
      <a:accent3>
        <a:srgbClr val="EE6821"/>
      </a:accent3>
      <a:accent4>
        <a:srgbClr val="C11933"/>
      </a:accent4>
      <a:accent5>
        <a:srgbClr val="403D45"/>
      </a:accent5>
      <a:accent6>
        <a:srgbClr val="C0C0BD"/>
      </a:accent6>
      <a:hlink>
        <a:srgbClr val="403D45"/>
      </a:hlink>
      <a:folHlink>
        <a:srgbClr val="C0C0BD"/>
      </a:folHlink>
    </a:clrScheme>
    <a:fontScheme name="Office - klassiskt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6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600" b="0" i="0" u="none" strike="noStrike" cap="none" normalizeH="0" baseline="0" smtClean="0">
            <a:ln>
              <a:noFill/>
            </a:ln>
            <a:solidFill>
              <a:schemeClr val="tx1"/>
            </a:solidFill>
            <a:effectLst/>
            <a:latin typeface="Arial" charset="0"/>
          </a:defRPr>
        </a:defPPr>
      </a:lstStyle>
    </a:lnDef>
  </a:objectDefaults>
  <a:extraClrSchemeLst>
    <a:extraClrScheme>
      <a:clrScheme name="vit med jpglogga 180_ny 1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vit med jpglogga 180_ny 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vit med jpglogga 180_ny 1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vit med jpglogga 180_ny 1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vit med jpglogga 180_ny 1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vit med jpglogga 180_ny 1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vit med jpglogga 180_ny 1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Kopia av 1Kopia av MALL_VIT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Kopia av 1Kopia av MALL_VIT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Kopia av 1Kopia av MALL_VIT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Kopia av 1Kopia av MALL_VIT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Kopia av 1Kopia av MALL_VIT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Kopia av 1Kopia av MALL_VIT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Kopia av 1Kopia av MALL_VIT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Kopia av 1Kopia av MALL_VIT 8">
        <a:dk1>
          <a:srgbClr val="003399"/>
        </a:dk1>
        <a:lt1>
          <a:srgbClr val="0D68B0"/>
        </a:lt1>
        <a:dk2>
          <a:srgbClr val="FFFFFF"/>
        </a:dk2>
        <a:lt2>
          <a:srgbClr val="969696"/>
        </a:lt2>
        <a:accent1>
          <a:srgbClr val="969696"/>
        </a:accent1>
        <a:accent2>
          <a:srgbClr val="FFFF99"/>
        </a:accent2>
        <a:accent3>
          <a:srgbClr val="AAB9D4"/>
        </a:accent3>
        <a:accent4>
          <a:srgbClr val="002A82"/>
        </a:accent4>
        <a:accent5>
          <a:srgbClr val="C9C9C9"/>
        </a:accent5>
        <a:accent6>
          <a:srgbClr val="E7E78A"/>
        </a:accent6>
        <a:hlink>
          <a:srgbClr val="99FF99"/>
        </a:hlink>
        <a:folHlink>
          <a:srgbClr val="CC0000"/>
        </a:folHlink>
      </a:clrScheme>
      <a:clrMap bg1="lt1" tx1="dk1" bg2="lt2" tx2="dk2" accent1="accent1" accent2="accent2" accent3="accent3" accent4="accent4" accent5="accent5" accent6="accent6" hlink="hlink" folHlink="folHlink"/>
    </a:extraClrScheme>
    <a:extraClrScheme>
      <a:clrScheme name="Kopia av 1Kopia av MALL_VIT 9">
        <a:dk1>
          <a:srgbClr val="969696"/>
        </a:dk1>
        <a:lt1>
          <a:srgbClr val="FFFFFF"/>
        </a:lt1>
        <a:dk2>
          <a:srgbClr val="0D68B0"/>
        </a:dk2>
        <a:lt2>
          <a:srgbClr val="FFFFFF"/>
        </a:lt2>
        <a:accent1>
          <a:srgbClr val="969696"/>
        </a:accent1>
        <a:accent2>
          <a:srgbClr val="FFFF99"/>
        </a:accent2>
        <a:accent3>
          <a:srgbClr val="AAB9D4"/>
        </a:accent3>
        <a:accent4>
          <a:srgbClr val="DADADA"/>
        </a:accent4>
        <a:accent5>
          <a:srgbClr val="C9C9C9"/>
        </a:accent5>
        <a:accent6>
          <a:srgbClr val="E7E78A"/>
        </a:accent6>
        <a:hlink>
          <a:srgbClr val="99FF99"/>
        </a:hlink>
        <a:folHlink>
          <a:srgbClr val="CC0000"/>
        </a:folHlink>
      </a:clrScheme>
      <a:clrMap bg1="dk2" tx1="lt1" bg2="dk1" tx2="lt2" accent1="accent1" accent2="accent2" accent3="accent3" accent4="accent4" accent5="accent5" accent6="accent6" hlink="hlink" folHlink="folHlink"/>
    </a:extraClrScheme>
    <a:extraClrScheme>
      <a:clrScheme name="Kopia av 1Kopia av MALL_VIT 10">
        <a:dk1>
          <a:srgbClr val="969696"/>
        </a:dk1>
        <a:lt1>
          <a:srgbClr val="FFFFFF"/>
        </a:lt1>
        <a:dk2>
          <a:srgbClr val="0D68B0"/>
        </a:dk2>
        <a:lt2>
          <a:srgbClr val="FFFFFF"/>
        </a:lt2>
        <a:accent1>
          <a:srgbClr val="969696"/>
        </a:accent1>
        <a:accent2>
          <a:srgbClr val="0D68B0"/>
        </a:accent2>
        <a:accent3>
          <a:srgbClr val="AAB9D4"/>
        </a:accent3>
        <a:accent4>
          <a:srgbClr val="DADADA"/>
        </a:accent4>
        <a:accent5>
          <a:srgbClr val="C9C9C9"/>
        </a:accent5>
        <a:accent6>
          <a:srgbClr val="0B5E9F"/>
        </a:accent6>
        <a:hlink>
          <a:srgbClr val="99FF99"/>
        </a:hlink>
        <a:folHlink>
          <a:srgbClr val="CC0000"/>
        </a:folHlink>
      </a:clrScheme>
      <a:clrMap bg1="dk2" tx1="lt1" bg2="dk1" tx2="lt2" accent1="accent1" accent2="accent2" accent3="accent3" accent4="accent4" accent5="accent5" accent6="accent6" hlink="hlink" folHlink="folHlink"/>
    </a:extraClrScheme>
    <a:extraClrScheme>
      <a:clrScheme name="Kopia av 1Kopia av MALL_VIT 11">
        <a:dk1>
          <a:srgbClr val="FFFFFF"/>
        </a:dk1>
        <a:lt1>
          <a:srgbClr val="FFFFFF"/>
        </a:lt1>
        <a:dk2>
          <a:srgbClr val="FFFFFF"/>
        </a:dk2>
        <a:lt2>
          <a:srgbClr val="969696"/>
        </a:lt2>
        <a:accent1>
          <a:srgbClr val="969696"/>
        </a:accent1>
        <a:accent2>
          <a:srgbClr val="0D68B0"/>
        </a:accent2>
        <a:accent3>
          <a:srgbClr val="FFFFFF"/>
        </a:accent3>
        <a:accent4>
          <a:srgbClr val="DADADA"/>
        </a:accent4>
        <a:accent5>
          <a:srgbClr val="C9C9C9"/>
        </a:accent5>
        <a:accent6>
          <a:srgbClr val="0B5E9F"/>
        </a:accent6>
        <a:hlink>
          <a:srgbClr val="99FF99"/>
        </a:hlink>
        <a:folHlink>
          <a:srgbClr val="CC0000"/>
        </a:folHlink>
      </a:clrScheme>
      <a:clrMap bg1="lt1" tx1="dk1" bg2="lt2" tx2="dk2" accent1="accent1" accent2="accent2" accent3="accent3" accent4="accent4" accent5="accent5" accent6="accent6" hlink="hlink" folHlink="folHlink"/>
    </a:extraClrScheme>
    <a:extraClrScheme>
      <a:clrScheme name="Kopia av 1Kopia av MALL_VIT 12">
        <a:dk1>
          <a:srgbClr val="969696"/>
        </a:dk1>
        <a:lt1>
          <a:srgbClr val="FFFFFF"/>
        </a:lt1>
        <a:dk2>
          <a:srgbClr val="0D68B0"/>
        </a:dk2>
        <a:lt2>
          <a:srgbClr val="FFFFFF"/>
        </a:lt2>
        <a:accent1>
          <a:srgbClr val="969696"/>
        </a:accent1>
        <a:accent2>
          <a:srgbClr val="0D68B0"/>
        </a:accent2>
        <a:accent3>
          <a:srgbClr val="AAB9D4"/>
        </a:accent3>
        <a:accent4>
          <a:srgbClr val="DADADA"/>
        </a:accent4>
        <a:accent5>
          <a:srgbClr val="C9C9C9"/>
        </a:accent5>
        <a:accent6>
          <a:srgbClr val="0B5E9F"/>
        </a:accent6>
        <a:hlink>
          <a:srgbClr val="FFFFFF"/>
        </a:hlink>
        <a:folHlink>
          <a:srgbClr val="FFFF66"/>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p:Policy xmlns:p="office.server.policy" id="" local="true">
  <p:Name>Informerande</p:Name>
  <p:Description/>
  <p:Statement/>
  <p:PolicyItems>
    <p:PolicyItem featureId="Microsoft.Office.RecordsManagement.PolicyFeatures.Expiration" staticId="0x010100D7963E0E5B7A40E5AEA07389401D709F007B1238BBD93543428C20870054E92DBF|1214505165" UniqueId="15436f43-43ec-43f4-afa0-3fdfa097cfae">
      <p:Name>Bevarande</p:Name>
      <p:Description>Automatisk schemaläggning av innehåll som ska bearbetas, och utföra en bevarandeåtgärd på innehåll som har nått sitt förfallodatum.</p:Description>
      <p:CustomData>
        <Schedules nextStageId="3" default="true">
          <Schedule type="Default">
            <stages>
              <data stageId="1" recur="true" offset="36" unit="months">
                <formula id="Microsoft.Office.RecordsManagement.PolicyFeatures.Expiration.Formula.BuiltIn">
                  <number>0</number>
                  <property>NLLThinningTime</property>
                  <propertyid>2793489f-7251-475b-a975-480031914936</propertyid>
                  <period>months</period>
                </formula>
                <action type="workflow" id="d9837362-db90-41fe-8d27-3f4e28fd673a"/>
              </data>
              <data stageId="2">
                <formula id="Microsoft.Office.RecordsManagement.PolicyFeatures.Expiration.Formula.BuiltIn">
                  <number>1</number>
                  <property>NLLThinningTime</property>
                  <propertyid>2793489f-7251-475b-a975-480031914936</propertyid>
                  <period>months</period>
                </formula>
                <action type="action" id="Microsoft.Office.RecordsManagement.PolicyFeatures.Expiration.Action.MoveToRecycleBin"/>
              </data>
            </stages>
          </Schedule>
        </Schedules>
      </p:CustomData>
    </p:PolicyItem>
  </p:PolicyItems>
</p:Policy>
</file>

<file path=customXml/item2.xml><?xml version="1.0" encoding="utf-8"?>
<p:properties xmlns:p="http://schemas.microsoft.com/office/2006/metadata/properties" xmlns:xsi="http://www.w3.org/2001/XMLSchema-instance" xmlns:pc="http://schemas.microsoft.com/office/infopath/2007/PartnerControls">
  <documentManagement>
    <NLLDiarienummer xmlns="http://schemas.microsoft.com/sharepoint/v3" xsi:nil="true"/>
    <VersionComment xmlns="http://schemas.microsoft.com/sharepoint/v3" xsi:nil="true"/>
    <NLLModifiedBy xmlns="http://schemas.microsoft.com/sharepoint/v3">Ulrika Eriksson</NLLModifiedBy>
    <NLLDocumentIDValue xmlns="http://schemas.microsoft.com/sharepoint/v3">lshorsel-3-190</NLLDocumentIDValue>
    <NLLInformationclass xmlns="http://schemas.microsoft.com/sharepoint/v3">Publik</NLLInformationclass>
    <AnsvarigQuickpart xmlns="http://schemas.microsoft.com/sharepoint/v3">Ulrika Eriksson</AnsvarigQuickpart>
    <NLLPublished xmlns="http://schemas.microsoft.com/sharepoint/v3" xsi:nil="true"/>
    <NLLStakeholderTaxHTField0 xmlns="http://schemas.microsoft.com/sharepoint/v3">
      <Terms xmlns="http://schemas.microsoft.com/office/infopath/2007/PartnerControls">
        <TermInfo xmlns="http://schemas.microsoft.com/office/infopath/2007/PartnerControls">
          <TermName xmlns="http://schemas.microsoft.com/office/infopath/2007/PartnerControls">Hörcentralen Sunderby sjukhus</TermName>
          <TermId xmlns="http://schemas.microsoft.com/office/infopath/2007/PartnerControls">6107c369-c1da-4306-b65e-12dc41f58582</TermId>
        </TermInfo>
      </Terms>
    </NLLStakeholderTaxHTField0>
    <NLLInformationCollectionTaxHTField0 xmlns="http://schemas.microsoft.com/sharepoint/v3">
      <Terms xmlns="http://schemas.microsoft.com/office/infopath/2007/PartnerControls"/>
    </NLLInformationCollectionTaxHTField0>
    <NLLThinningTime xmlns="http://schemas.microsoft.com/sharepoint/v3">2028-11-09T23:00:00+00:00</NLLThinningTime>
    <NLLPublishDateQuickpart xmlns="http://schemas.microsoft.com/sharepoint/v3">2025-11-10</NLLPublishDateQuickpart>
    <NLLPublishingstatus xmlns="http://schemas.microsoft.com/sharepoint/v3">Publicerad</NLLPublishingstatus>
    <NLLProducerPlaceTaxHTField0 xmlns="http://schemas.microsoft.com/sharepoint/v3">
      <Terms xmlns="http://schemas.microsoft.com/office/infopath/2007/PartnerControls">
        <TermInfo xmlns="http://schemas.microsoft.com/office/infopath/2007/PartnerControls">
          <TermName xmlns="http://schemas.microsoft.com/office/infopath/2007/PartnerControls">Hörselvård, Länssjukvård</TermName>
          <TermId xmlns="http://schemas.microsoft.com/office/infopath/2007/PartnerControls">36cc7fa7-18f5-41d8-a440-4d710e478f03</TermId>
        </TermInfo>
      </Terms>
    </NLLProducerPlaceTaxHTField0>
    <NLLEstablishedByQuickpart xmlns="http://schemas.microsoft.com/sharepoint/v3">Ulrika Eriksson</NLLEstablishedByQuickpart>
    <NLLPublishDate xmlns="http://schemas.microsoft.com/sharepoint/v3">2025-11-09T23:00:00+00:00</NLLPublishDate>
    <NLLDocumentTypeTaxHTField0 xmlns="http://schemas.microsoft.com/sharepoint/v3">
      <Terms xmlns="http://schemas.microsoft.com/office/infopath/2007/PartnerControls">
        <TermInfo xmlns="http://schemas.microsoft.com/office/infopath/2007/PartnerControls">
          <TermName xmlns="http://schemas.microsoft.com/office/infopath/2007/PartnerControls">Information</TermName>
          <TermId xmlns="http://schemas.microsoft.com/office/infopath/2007/PartnerControls">57688ad1-3070-4f9b-930d-380ac1e3f4f2</TermId>
        </TermInfo>
      </Terms>
    </NLLDocumentTypeTaxHTField0>
    <prdProcessTaxHTField0 xmlns="http://schemas.microsoft.com/sharepoint/v3">
      <Terms xmlns="http://schemas.microsoft.com/office/infopath/2007/PartnerControls"/>
    </prdProcessTaxHTField0>
    <NLLVersion xmlns="http://schemas.microsoft.com/sharepoint/v3">32.0</NLLVersion>
    <NLLEstablishedBy xmlns="http://schemas.microsoft.com/sharepoint/v3">
      <UserInfo>
        <DisplayName>Ulrika Eriksson</DisplayName>
        <AccountId>774</AccountId>
        <AccountType/>
      </UserInfo>
    </NLLEstablishedBy>
    <NLLLockWorkflows xmlns="http://schemas.microsoft.com/sharepoint/v3">false</NLLLockWorkflows>
    <TaxKeywordTaxHTField xmlns="c7918ce9-5289-4a18-805d-4141408e948c">
      <Terms xmlns="http://schemas.microsoft.com/office/infopath/2007/PartnerControls">
        <TermInfo xmlns="http://schemas.microsoft.com/office/infopath/2007/PartnerControls">
          <TermName xmlns="http://schemas.microsoft.com/office/infopath/2007/PartnerControls">Broschyr</TermName>
          <TermId xmlns="http://schemas.microsoft.com/office/infopath/2007/PartnerControls">ee63e6d4-c21c-43f2-9d96-6a1881e1aeef</TermId>
        </TermInfo>
      </Terms>
    </TaxKeywordTaxHTField>
    <_dlc_DocId xmlns="c7918ce9-5289-4a18-805d-4141408e948c">lshorsel-3-190</_dlc_DocId>
    <_dlc_DocIdUrl xmlns="c7918ce9-5289-4a18-805d-4141408e948c">
      <Url>http://spportal.extvis.local/process/administrativ/_layouts/15/DocIdRedir.aspx?ID=lshorsel-3-190</Url>
      <Description>lshorsel-3-190</Description>
    </_dlc_DocIdUrl>
    <_dlc_DocIdPersistId xmlns="c7918ce9-5289-4a18-805d-4141408e948c">true</_dlc_DocIdPersistId>
    <_dlc_ExpireDateSaved xmlns="http://schemas.microsoft.com/sharepoint/v3" xsi:nil="true"/>
    <_dlc_ExpireDate xmlns="http://schemas.microsoft.com/sharepoint/v3">2028-12-09T23:00:00+00:00</_dlc_ExpireDate>
    <VISResponsible xmlns="e1dec489-f745-4ed5-9c00-958a11aea6df">
      <UserInfo>
        <DisplayName>Ulrika Eriksson</DisplayName>
        <AccountId>774</AccountId>
        <AccountType/>
      </UserInfo>
    </VISResponsible>
    <VIS_DocumentId xmlns="e1dec489-f745-4ed5-9c00-958a11aea6df">
      <Url>https://samarbeta.nll.se/producentplats/div-ls-bas-horsel/_layouts/15/DocIdRedir.aspx?ID=lshorsel-3-190</Url>
      <Description>lshorsel-3-190</Description>
    </VIS_DocumentId>
    <DocumentStatus xmlns="e1dec489-f745-4ed5-9c00-958a11aea6df">
      <Url>https://samarbeta.nll.se/producentplats/div-ls-bas-horsel/_layouts/15/wrkstat.aspx?List=d8e7c283-e05a-4d96-a899-138a14da61a2&amp;WorkflowInstanceName=8a47f93f-71f1-4497-909d-7c35ac831361</Url>
      <Description>Publicerad</Description>
    </DocumentStatus>
    <_dlc_Exempt xmlns="http://schemas.microsoft.com/sharepoint/v3">false</_dlc_Exempt>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mso-contentType ?>
<spe:Receivers xmlns:spe="http://schemas.microsoft.com/sharepoint/events">
  <Receiver>
    <Name>Microsoft.Office.RecordsManagement.PolicyFeatures.ExpirationEventReceiver</Name>
    <Synchronization>Synchronous</Synchronization>
    <Type>10001</Type>
    <SequenceNumber>101</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10002</Type>
    <SequenceNumber>102</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10004</Type>
    <SequenceNumber>103</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10006</Type>
    <SequenceNumber>104</SequenceNumber>
    <Url/>
    <Assembly>Microsoft.Office.Policy, Version=14.0.0.0, Culture=neutral, PublicKeyToken=71e9bce111e9429c</Assembly>
    <Class>Microsoft.Office.RecordsManagement.Internal.UpdateExpireDate</Class>
    <Data/>
    <Filter/>
  </Receiver>
  <Receiver>
    <Name>Microsoft.Office.RecordsManagement.PolicyFeatures.ExpirationEventReceiver</Name>
    <Synchronization>Synchronous</Synchronization>
    <Type>10009</Type>
    <SequenceNumber>105</SequenceNumber>
    <Url/>
    <Assembly>Microsoft.Office.Policy, Version=14.0.0.0, Culture=neutral, PublicKeyToken=71e9bce111e9429c</Assembly>
    <Class>Microsoft.Office.RecordsManagement.Internal.UpdateExpireDate</Class>
    <Data/>
    <Filter/>
  </Receiver>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5.xml><?xml version="1.0" encoding="utf-8"?>
<ct:contentTypeSchema xmlns:ct="http://schemas.microsoft.com/office/2006/metadata/contentType" xmlns:ma="http://schemas.microsoft.com/office/2006/metadata/properties/metaAttributes" ct:_="" ma:_="" ma:contentTypeName="Informerande dokument" ma:contentTypeID="0x010100D7963E0E5B7A40E5AEA07389401D709F007B1238BBD93543428C20870054E92DBF0100907CEEA6569A954C976B7824CE75F91F" ma:contentTypeVersion="1901" ma:contentTypeDescription="Informerande dokument" ma:contentTypeScope="" ma:versionID="707839746edcbaaa9aa34854d64856ee">
  <xsd:schema xmlns:xsd="http://www.w3.org/2001/XMLSchema" xmlns:xs="http://www.w3.org/2001/XMLSchema" xmlns:p="http://schemas.microsoft.com/office/2006/metadata/properties" xmlns:ns1="http://schemas.microsoft.com/sharepoint/v3" xmlns:ns2="c7918ce9-5289-4a18-805d-4141408e948c" xmlns:ns3="e1dec489-f745-4ed5-9c00-958a11aea6df" targetNamespace="http://schemas.microsoft.com/office/2006/metadata/properties" ma:root="true" ma:fieldsID="5d4a77ae3822e7c307aa6591e85fc8cf" ns1:_="" ns2:_="" ns3:_="">
    <xsd:import namespace="http://schemas.microsoft.com/sharepoint/v3"/>
    <xsd:import namespace="c7918ce9-5289-4a18-805d-4141408e948c"/>
    <xsd:import namespace="e1dec489-f745-4ed5-9c00-958a11aea6df"/>
    <xsd:element name="properties">
      <xsd:complexType>
        <xsd:sequence>
          <xsd:element name="documentManagement">
            <xsd:complexType>
              <xsd:all>
                <xsd:element ref="ns2:_dlc_DocId" minOccurs="0"/>
                <xsd:element ref="ns2:_dlc_DocIdUrl" minOccurs="0"/>
                <xsd:element ref="ns2:_dlc_DocIdPersistId" minOccurs="0"/>
                <xsd:element ref="ns3:VIS_DocumentId" minOccurs="0"/>
                <xsd:element ref="ns1:NLLStakeholderTaxHTField0" minOccurs="0"/>
                <xsd:element ref="ns2:TaxKeywordTaxHTField" minOccurs="0"/>
                <xsd:element ref="ns3:DocumentStatus" minOccurs="0"/>
                <xsd:element ref="ns1:NLLInformationclass"/>
                <xsd:element ref="ns1:NLLThinningTime" minOccurs="0"/>
                <xsd:element ref="ns3:VISResponsible"/>
                <xsd:element ref="ns1:AnsvarigQuickpart" minOccurs="0"/>
                <xsd:element ref="ns1:NLLDocumentTypeTaxHTField0" minOccurs="0"/>
                <xsd:element ref="ns1:_dlc_Exempt" minOccurs="0"/>
                <xsd:element ref="ns1:_dlc_ExpireDateSaved" minOccurs="0"/>
                <xsd:element ref="ns1:_dlc_ExpireDate" minOccurs="0"/>
                <xsd:element ref="ns1:prdProcessTaxHTField0" minOccurs="0"/>
                <xsd:element ref="ns1:NLLVersion" minOccurs="0"/>
                <xsd:element ref="ns1:NLLModifiedBy" minOccurs="0"/>
                <xsd:element ref="ns1:NLLDocumentIDValue" minOccurs="0"/>
                <xsd:element ref="ns1:NLLPublishingstatus" minOccurs="0"/>
                <xsd:element ref="ns1:NLLDiarienummer" minOccurs="0"/>
                <xsd:element ref="ns1:NLLPublishDate" minOccurs="0"/>
                <xsd:element ref="ns1:NLLInformationCollectionTaxHTField0" minOccurs="0"/>
                <xsd:element ref="ns1:NLLProducerPlaceTaxHTField0" minOccurs="0"/>
                <xsd:element ref="ns1:NLLEstablishedBy"/>
                <xsd:element ref="ns1:NLLEstablishedByQuickpart" minOccurs="0"/>
                <xsd:element ref="ns1:VersionComment" minOccurs="0"/>
                <xsd:element ref="ns1:NLLPublishDateQuickpart" minOccurs="0"/>
                <xsd:element ref="ns1:NLLLockWorkflows" minOccurs="0"/>
                <xsd:element ref="ns1:NLLPublish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NLLStakeholderTaxHTField0" ma:index="13" nillable="true" ma:taxonomy="true" ma:internalName="NLLStakeholderTaxHTField0" ma:taxonomyFieldName="NLLStakeholder" ma:displayName="Gäller för verksamhet" ma:fieldId="{fc9b4796-81cc-4809-b89e-b480826c68b7}" ma:taxonomyMulti="true" ma:sspId="39d54842-4abd-4019-b0bf-19e71d696155" ma:termSetId="012a677c-9277-4d4c-83ea-a9768cc27725" ma:anchorId="00000000-0000-0000-0000-000000000000" ma:open="false" ma:isKeyword="false">
      <xsd:complexType>
        <xsd:sequence>
          <xsd:element ref="pc:Terms" minOccurs="0" maxOccurs="1"/>
        </xsd:sequence>
      </xsd:complexType>
    </xsd:element>
    <xsd:element name="NLLInformationclass" ma:index="17" ma:displayName="Informationsklass" ma:internalName="NLLInformationclass">
      <xsd:simpleType>
        <xsd:restriction base="dms:Choice">
          <xsd:enumeration value="Publik"/>
          <xsd:enumeration value="Intern alla"/>
          <xsd:enumeration value="Intern skyddad"/>
        </xsd:restriction>
      </xsd:simpleType>
    </xsd:element>
    <xsd:element name="NLLThinningTime" ma:index="19" nillable="true" ma:displayName="Gallringsfrist" ma:format="DateOnly" ma:hidden="true" ma:internalName="NLLThinningTime">
      <xsd:simpleType>
        <xsd:restriction base="dms:DateTime"/>
      </xsd:simpleType>
    </xsd:element>
    <xsd:element name="AnsvarigQuickpart" ma:index="21" nillable="true" ma:displayName="AnsvarigQuickpart" ma:hidden="true" ma:internalName="AnsvarigQuickpart">
      <xsd:simpleType>
        <xsd:restriction base="dms:Text"/>
      </xsd:simpleType>
    </xsd:element>
    <xsd:element name="NLLDocumentTypeTaxHTField0" ma:index="23" ma:taxonomy="true" ma:internalName="NLLDocumentTypeTaxHTField0" ma:taxonomyFieldName="NLLDocumentType" ma:displayName="Dokumenttyp" ma:fieldId="{38578a5b-744a-40d6-84e1-ab48bc8b5a57}" ma:sspId="39d54842-4abd-4019-b0bf-19e71d696155" ma:termSetId="52dfd850-14dd-4e84-a867-57b1223f01ac" ma:anchorId="00000000-0000-0000-0000-000000000000" ma:open="false" ma:isKeyword="false">
      <xsd:complexType>
        <xsd:sequence>
          <xsd:element ref="pc:Terms" minOccurs="0" maxOccurs="1"/>
        </xsd:sequence>
      </xsd:complexType>
    </xsd:element>
    <xsd:element name="_dlc_Exempt" ma:index="24" nillable="true" ma:displayName="Undanta från princip" ma:hidden="true" ma:internalName="_dlc_Exempt" ma:readOnly="true">
      <xsd:simpleType>
        <xsd:restriction base="dms:Unknown"/>
      </xsd:simpleType>
    </xsd:element>
    <xsd:element name="_dlc_ExpireDateSaved" ma:index="25" nillable="true" ma:displayName="Originalförfallodag" ma:hidden="true" ma:internalName="_dlc_ExpireDateSaved" ma:readOnly="true">
      <xsd:simpleType>
        <xsd:restriction base="dms:DateTime"/>
      </xsd:simpleType>
    </xsd:element>
    <xsd:element name="_dlc_ExpireDate" ma:index="26" nillable="true" ma:displayName="Förfallodatum" ma:description="" ma:hidden="true" ma:indexed="true" ma:internalName="_dlc_ExpireDate" ma:readOnly="true">
      <xsd:simpleType>
        <xsd:restriction base="dms:DateTime"/>
      </xsd:simpleType>
    </xsd:element>
    <xsd:element name="prdProcessTaxHTField0" ma:index="27" nillable="true" ma:taxonomy="true" ma:internalName="prdProcessTaxHTField0" ma:taxonomyFieldName="prdProcess" ma:displayName="Process" ma:fieldId="{7458416b-87c5-4f2a-97ed-9ee5dd1e516d}" ma:taxonomyMulti="true" ma:sspId="39d54842-4abd-4019-b0bf-19e71d696155" ma:termSetId="747d8a4a-b066-47e6-b826-8f1c93ac4001" ma:anchorId="00000000-0000-0000-0000-000000000000" ma:open="false" ma:isKeyword="false">
      <xsd:complexType>
        <xsd:sequence>
          <xsd:element ref="pc:Terms" minOccurs="0" maxOccurs="1"/>
        </xsd:sequence>
      </xsd:complexType>
    </xsd:element>
    <xsd:element name="NLLVersion" ma:index="28" nillable="true" ma:displayName="Version" ma:internalName="NLLVersion" ma:readOnly="false">
      <xsd:simpleType>
        <xsd:restriction base="dms:Text"/>
      </xsd:simpleType>
    </xsd:element>
    <xsd:element name="NLLModifiedBy" ma:index="29" nillable="true" ma:displayName="Upprättad av" ma:hidden="true" ma:internalName="NLLModifiedBy">
      <xsd:simpleType>
        <xsd:restriction base="dms:Text"/>
      </xsd:simpleType>
    </xsd:element>
    <xsd:element name="NLLDocumentIDValue" ma:index="30" nillable="true" ma:displayName="Dokument-Id Värde" ma:hidden="true" ma:internalName="NLLDocumentIDValue">
      <xsd:simpleType>
        <xsd:restriction base="dms:Text"/>
      </xsd:simpleType>
    </xsd:element>
    <xsd:element name="NLLPublishingstatus" ma:index="31" nillable="true" ma:displayName="Publiceringsstatus" ma:internalName="NLLPublishingstatus" ma:readOnly="false">
      <xsd:simpleType>
        <xsd:restriction base="dms:Choice">
          <xsd:enumeration value="Ej Publicerad"/>
          <xsd:enumeration value="Publicerad"/>
          <xsd:enumeration value="Avpublicerad"/>
          <xsd:enumeration value="Revidering krävs"/>
          <xsd:enumeration value="Revidering pågår"/>
        </xsd:restriction>
      </xsd:simpleType>
    </xsd:element>
    <xsd:element name="NLLDiarienummer" ma:index="32" nillable="true" ma:displayName="Diarienummer" ma:description="" ma:internalName="NLLDiarienummer" ma:readOnly="false">
      <xsd:simpleType>
        <xsd:restriction base="dms:Text"/>
      </xsd:simpleType>
    </xsd:element>
    <xsd:element name="NLLPublishDate" ma:index="34" nillable="true" ma:displayName="Publiceringsdatum" ma:format="DateOnly" ma:hidden="true" ma:internalName="NLLPublishDate">
      <xsd:simpleType>
        <xsd:restriction base="dms:DateTime"/>
      </xsd:simpleType>
    </xsd:element>
    <xsd:element name="NLLInformationCollectionTaxHTField0" ma:index="35" nillable="true" ma:taxonomy="true" ma:internalName="NLLInformationCollectionTaxHTField0" ma:taxonomyFieldName="NLLInformationCollection" ma:displayName="Informationssamling" ma:fieldId="{5965f86f-d738-4017-88d8-24d6ef34a791}" ma:taxonomyMulti="true" ma:sspId="39d54842-4abd-4019-b0bf-19e71d696155" ma:termSetId="60e00f7a-77a4-4c71-b63e-bae2eb97b373" ma:anchorId="00000000-0000-0000-0000-000000000000" ma:open="false" ma:isKeyword="false">
      <xsd:complexType>
        <xsd:sequence>
          <xsd:element ref="pc:Terms" minOccurs="0" maxOccurs="1"/>
        </xsd:sequence>
      </xsd:complexType>
    </xsd:element>
    <xsd:element name="NLLProducerPlaceTaxHTField0" ma:index="37" nillable="true" ma:taxonomy="true" ma:internalName="NLLProducerPlaceTaxHTField0" ma:taxonomyFieldName="NLLProducerPlace" ma:displayName="Producentplats" ma:fieldId="{e174ebea-294d-44bc-9c09-0f97f1197811}" ma:sspId="39d54842-4abd-4019-b0bf-19e71d696155" ma:termSetId="45f1cc5b-3028-4a82-8c90-ecfb5e2e8603" ma:anchorId="00000000-0000-0000-0000-000000000000" ma:open="false" ma:isKeyword="false">
      <xsd:complexType>
        <xsd:sequence>
          <xsd:element ref="pc:Terms" minOccurs="0" maxOccurs="1"/>
        </xsd:sequence>
      </xsd:complexType>
    </xsd:element>
    <xsd:element name="NLLEstablishedBy" ma:index="38" ma:displayName="Upprättad av" ma:list="UserInfo" ma:SharePointGroup="0" ma:internalName="NLLEstablishedBy" ma:readOnly="false" ma:showField="ImnName">
      <xsd:complexType>
        <xsd:complexContent>
          <xsd:extension base="dms:UserMulti">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element name="NLLEstablishedByQuickpart" ma:index="39" nillable="true" ma:displayName="Upprättad av Quickpart" ma:hidden="true" ma:internalName="NLLEstablishedByQuickpart">
      <xsd:simpleType>
        <xsd:restriction base="dms:Text"/>
      </xsd:simpleType>
    </xsd:element>
    <xsd:element name="VersionComment" ma:index="40" nillable="true" ma:displayName="Versionskommentar" ma:hidden="true" ma:internalName="VersionComment" ma:readOnly="false">
      <xsd:simpleType>
        <xsd:restriction base="dms:Text"/>
      </xsd:simpleType>
    </xsd:element>
    <xsd:element name="NLLPublishDateQuickpart" ma:index="41" nillable="true" ma:displayName="Publiceringsdatum Quickpart" ma:hidden="true" ma:internalName="NLLPublishDateQuickpart">
      <xsd:simpleType>
        <xsd:restriction base="dms:Text"/>
      </xsd:simpleType>
    </xsd:element>
    <xsd:element name="NLLLockWorkflows" ma:index="42" nillable="true" ma:displayName="ArbetsflödeKörs" ma:default="0" ma:hidden="true" ma:internalName="NLLLockWorkflows">
      <xsd:simpleType>
        <xsd:restriction base="dms:Boolean"/>
      </xsd:simpleType>
    </xsd:element>
    <xsd:element name="NLLPublished" ma:index="43" nillable="true" ma:displayName="Publicerad" ma:hidden="true" ma:internalName="NLLPublished">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7918ce9-5289-4a18-805d-4141408e948c" elementFormDefault="qualified">
    <xsd:import namespace="http://schemas.microsoft.com/office/2006/documentManagement/types"/>
    <xsd:import namespace="http://schemas.microsoft.com/office/infopath/2007/PartnerControls"/>
    <xsd:element name="_dlc_DocId" ma:index="8" nillable="true" ma:displayName="Dokument-ID-värde" ma:description="Värdet för dokument-ID som tilldelats till det här objektet." ma:internalName="_dlc_DocId" ma:readOnly="true">
      <xsd:simpleType>
        <xsd:restriction base="dms:Text"/>
      </xsd:simpleType>
    </xsd:element>
    <xsd:element name="_dlc_DocIdUrl" ma:index="9"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Spara ID" ma:description="Behåll ID vid tillägg." ma:hidden="true" ma:internalName="_dlc_DocIdPersistId" ma:readOnly="true">
      <xsd:simpleType>
        <xsd:restriction base="dms:Boolean"/>
      </xsd:simpleType>
    </xsd:element>
    <xsd:element name="TaxKeywordTaxHTField" ma:index="15" nillable="true" ma:taxonomy="true" ma:internalName="TaxKeywordTaxHTField" ma:taxonomyFieldName="TaxKeyword" ma:displayName="NLL-Nyckelord" ma:fieldId="{23f27201-bee3-471e-b2e7-b64fd8b7ca38}" ma:taxonomyMulti="true" ma:sspId="39d54842-4abd-4019-b0bf-19e71d696155" ma:termSetId="00000000-0000-0000-0000-000000000000" ma:anchorId="00000000-0000-0000-0000-000000000000" ma:open="true" ma:isKeyword="tru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e1dec489-f745-4ed5-9c00-958a11aea6df" elementFormDefault="qualified">
    <xsd:import namespace="http://schemas.microsoft.com/office/2006/documentManagement/types"/>
    <xsd:import namespace="http://schemas.microsoft.com/office/infopath/2007/PartnerControls"/>
    <xsd:element name="VIS_DocumentId" ma:index="12" nillable="true" ma:displayName="Producentplats ID" ma:hidden="true" ma:internalName="VIS_DocumentId"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DocumentStatus" ma:index="16" nillable="true" ma:displayName="Dokumentstatus" ma:hidden="true" ma:internalName="Dokumentstatus"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VISResponsible" ma:index="20" ma:displayName="Ansvarig" ma:list="UserInfo" ma:internalName="VISResponsible" ma:readOnly="false">
      <xsd:complexType>
        <xsd:complexContent>
          <xsd:extension base="dms:UserMulti">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42636525-DB3D-4D35-8BBA-0EF51C1C6033}"/>
</file>

<file path=customXml/itemProps2.xml><?xml version="1.0" encoding="utf-8"?>
<ds:datastoreItem xmlns:ds="http://schemas.openxmlformats.org/officeDocument/2006/customXml" ds:itemID="{059E10F8-C335-4B25-9DBC-45F493EC3C21}">
  <ds:schemaRefs>
    <ds:schemaRef ds:uri="http://schemas.microsoft.com/office/2006/documentManagement/types"/>
    <ds:schemaRef ds:uri="http://purl.org/dc/terms/"/>
    <ds:schemaRef ds:uri="http://purl.org/dc/elements/1.1/"/>
    <ds:schemaRef ds:uri="http://schemas.openxmlformats.org/package/2006/metadata/core-properties"/>
    <ds:schemaRef ds:uri="http://www.w3.org/XML/1998/namespace"/>
    <ds:schemaRef ds:uri="http://schemas.microsoft.com/office/2006/metadata/properties"/>
    <ds:schemaRef ds:uri="http://schemas.microsoft.com/office/infopath/2007/PartnerControls"/>
    <ds:schemaRef ds:uri="5de1d9d3-b4e3-497f-a207-334c7dad15b8"/>
    <ds:schemaRef ds:uri="http://schemas.microsoft.com/sharepoint/v3"/>
    <ds:schemaRef ds:uri="http://purl.org/dc/dcmitype/"/>
  </ds:schemaRefs>
</ds:datastoreItem>
</file>

<file path=customXml/itemProps3.xml><?xml version="1.0" encoding="utf-8"?>
<ds:datastoreItem xmlns:ds="http://schemas.openxmlformats.org/officeDocument/2006/customXml" ds:itemID="{62C43FDB-F2EE-4DD0-9B08-102A6A12DE91}"/>
</file>

<file path=customXml/itemProps4.xml><?xml version="1.0" encoding="utf-8"?>
<ds:datastoreItem xmlns:ds="http://schemas.openxmlformats.org/officeDocument/2006/customXml" ds:itemID="{B10D6060-7417-462F-9963-6A27CD041CB0}"/>
</file>

<file path=customXml/itemProps5.xml><?xml version="1.0" encoding="utf-8"?>
<ds:datastoreItem xmlns:ds="http://schemas.openxmlformats.org/officeDocument/2006/customXml" ds:itemID="{4CCFE0BA-FCE4-43E8-B892-AC6850F31570}"/>
</file>

<file path=docProps/app.xml><?xml version="1.0" encoding="utf-8"?>
<Properties xmlns="http://schemas.openxmlformats.org/officeDocument/2006/extended-properties" xmlns:vt="http://schemas.openxmlformats.org/officeDocument/2006/docPropsVTypes">
  <Template/>
  <TotalTime>95</TotalTime>
  <Words>492</Words>
  <Application>Microsoft Office PowerPoint</Application>
  <PresentationFormat>A4 (210 x 297 mm)</PresentationFormat>
  <Paragraphs>86</Paragraphs>
  <Slides>2</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vt:i4>
      </vt:variant>
    </vt:vector>
  </HeadingPairs>
  <TitlesOfParts>
    <vt:vector size="7" baseType="lpstr">
      <vt:lpstr>Arial</vt:lpstr>
      <vt:lpstr>Arial Narrow</vt:lpstr>
      <vt:lpstr>Calibri</vt:lpstr>
      <vt:lpstr>Wingdings</vt:lpstr>
      <vt:lpstr>Mall Region Norrbotten_blå</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Information till dig som använder hörapparat</dc:title>
  <dc:creator/>
  <cp:keywords>Broschyr</cp:keywords>
  <cp:lastModifiedBy>Ulrika Eriksson</cp:lastModifiedBy>
  <cp:revision>26</cp:revision>
  <cp:lastPrinted>2024-11-29T10:02:51Z</cp:lastPrinted>
  <dcterms:created xsi:type="dcterms:W3CDTF">2017-01-10T10:03:00Z</dcterms:created>
  <dcterms:modified xsi:type="dcterms:W3CDTF">2025-11-10T11:53:08Z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LLProducerPlace">
    <vt:lpwstr>2636;#Hörselvård, Länssjukvård|36cc7fa7-18f5-41d8-a440-4d710e478f03</vt:lpwstr>
  </property>
  <property fmtid="{D5CDD505-2E9C-101B-9397-08002B2CF9AE}" pid="3" name="TaxKeyword">
    <vt:lpwstr>3716;#Broschyr|ee63e6d4-c21c-43f2-9d96-6a1881e1aeef</vt:lpwstr>
  </property>
  <property fmtid="{D5CDD505-2E9C-101B-9397-08002B2CF9AE}" pid="4" name="CareActionCodeSurgical">
    <vt:lpwstr/>
  </property>
  <property fmtid="{D5CDD505-2E9C-101B-9397-08002B2CF9AE}" pid="5" name="NLLInformationCollection">
    <vt:lpwstr/>
  </property>
  <property fmtid="{D5CDD505-2E9C-101B-9397-08002B2CF9AE}" pid="6" name="NLLStakeholder">
    <vt:lpwstr>7570;#Hörcentralen Sunderby sjukhus|6107c369-c1da-4306-b65e-12dc41f58582</vt:lpwstr>
  </property>
  <property fmtid="{D5CDD505-2E9C-101B-9397-08002B2CF9AE}" pid="7" name="PsychiatricCodeTaxHTField0">
    <vt:lpwstr/>
  </property>
  <property fmtid="{D5CDD505-2E9C-101B-9397-08002B2CF9AE}" pid="8" name="TLVCodeDiagnosisTaxHTField0">
    <vt:lpwstr/>
  </property>
  <property fmtid="{D5CDD505-2E9C-101B-9397-08002B2CF9AE}" pid="9" name="ContentTypeId">
    <vt:lpwstr>0x010100D7963E0E5B7A40E5AEA07389401D709F007B1238BBD93543428C20870054E92DBF0100907CEEA6569A954C976B7824CE75F91F</vt:lpwstr>
  </property>
  <property fmtid="{D5CDD505-2E9C-101B-9397-08002B2CF9AE}" pid="10" name="SpecialtyTaxHTField0">
    <vt:lpwstr/>
  </property>
  <property fmtid="{D5CDD505-2E9C-101B-9397-08002B2CF9AE}" pid="11" name="NLLMeetingType">
    <vt:lpwstr/>
  </property>
  <property fmtid="{D5CDD505-2E9C-101B-9397-08002B2CF9AE}" pid="12" name="CareActionCodeNonSurgical">
    <vt:lpwstr/>
  </property>
  <property fmtid="{D5CDD505-2E9C-101B-9397-08002B2CF9AE}" pid="13" name="CompulsoryActionTaxHTField0">
    <vt:lpwstr/>
  </property>
  <property fmtid="{D5CDD505-2E9C-101B-9397-08002B2CF9AE}" pid="14" name="NLLMtptCode">
    <vt:lpwstr/>
  </property>
  <property fmtid="{D5CDD505-2E9C-101B-9397-08002B2CF9AE}" pid="15" name="Specialty">
    <vt:lpwstr/>
  </property>
  <property fmtid="{D5CDD505-2E9C-101B-9397-08002B2CF9AE}" pid="16" name="ICD10Code">
    <vt:lpwstr/>
  </property>
  <property fmtid="{D5CDD505-2E9C-101B-9397-08002B2CF9AE}" pid="17" name="AnalysisNameTaxHTField0">
    <vt:lpwstr/>
  </property>
  <property fmtid="{D5CDD505-2E9C-101B-9397-08002B2CF9AE}" pid="18" name="NLLMeetingTypeTaxHTField0">
    <vt:lpwstr/>
  </property>
  <property fmtid="{D5CDD505-2E9C-101B-9397-08002B2CF9AE}" pid="19" name="CareActionCodeSurgicalTaxHTField0">
    <vt:lpwstr/>
  </property>
  <property fmtid="{D5CDD505-2E9C-101B-9397-08002B2CF9AE}" pid="20" name="PharmaceuticalCodeTaxHTField0">
    <vt:lpwstr/>
  </property>
  <property fmtid="{D5CDD505-2E9C-101B-9397-08002B2CF9AE}" pid="21" name="NLLDecisionLevelManagedTaxHTField0">
    <vt:lpwstr/>
  </property>
  <property fmtid="{D5CDD505-2E9C-101B-9397-08002B2CF9AE}" pid="22" name="NLLDecisionLevelManaged">
    <vt:lpwstr/>
  </property>
  <property fmtid="{D5CDD505-2E9C-101B-9397-08002B2CF9AE}" pid="23" name="ICD10CodeTaxHTField0">
    <vt:lpwstr/>
  </property>
  <property fmtid="{D5CDD505-2E9C-101B-9397-08002B2CF9AE}" pid="24" name="CompulsoryAction">
    <vt:lpwstr/>
  </property>
  <property fmtid="{D5CDD505-2E9C-101B-9397-08002B2CF9AE}" pid="25" name="RadiologicalCode">
    <vt:lpwstr/>
  </property>
  <property fmtid="{D5CDD505-2E9C-101B-9397-08002B2CF9AE}" pid="26" name="TLVCodeAction">
    <vt:lpwstr/>
  </property>
  <property fmtid="{D5CDD505-2E9C-101B-9397-08002B2CF9AE}" pid="27" name="prdProcess">
    <vt:lpwstr/>
  </property>
  <property fmtid="{D5CDD505-2E9C-101B-9397-08002B2CF9AE}" pid="28" name="References">
    <vt:lpwstr/>
  </property>
  <property fmtid="{D5CDD505-2E9C-101B-9397-08002B2CF9AE}" pid="29" name="TLVCodeDiagnosis">
    <vt:lpwstr/>
  </property>
  <property fmtid="{D5CDD505-2E9C-101B-9397-08002B2CF9AE}" pid="30" name="PharmaceuticalCode">
    <vt:lpwstr/>
  </property>
  <property fmtid="{D5CDD505-2E9C-101B-9397-08002B2CF9AE}" pid="31" name="ReferencesTaxHTField0">
    <vt:lpwstr/>
  </property>
  <property fmtid="{D5CDD505-2E9C-101B-9397-08002B2CF9AE}" pid="32" name="TLVCodeActionTaxHTField0">
    <vt:lpwstr/>
  </property>
  <property fmtid="{D5CDD505-2E9C-101B-9397-08002B2CF9AE}" pid="33" name="NLLProjectTypeTaxHTField0">
    <vt:lpwstr/>
  </property>
  <property fmtid="{D5CDD505-2E9C-101B-9397-08002B2CF9AE}" pid="34" name="PsychiatricCode">
    <vt:lpwstr/>
  </property>
  <property fmtid="{D5CDD505-2E9C-101B-9397-08002B2CF9AE}" pid="35" name="RadiologicalCodeTaxHTField0">
    <vt:lpwstr/>
  </property>
  <property fmtid="{D5CDD505-2E9C-101B-9397-08002B2CF9AE}" pid="36" name="NLLDocumentType">
    <vt:lpwstr>1465;#Information|57688ad1-3070-4f9b-930d-380ac1e3f4f2</vt:lpwstr>
  </property>
  <property fmtid="{D5CDD505-2E9C-101B-9397-08002B2CF9AE}" pid="37" name="NLLProjectType">
    <vt:lpwstr/>
  </property>
  <property fmtid="{D5CDD505-2E9C-101B-9397-08002B2CF9AE}" pid="38" name="AnalysisName">
    <vt:lpwstr/>
  </property>
  <property fmtid="{D5CDD505-2E9C-101B-9397-08002B2CF9AE}" pid="39" name="NLLMtptCodeTaxHTField0">
    <vt:lpwstr/>
  </property>
  <property fmtid="{D5CDD505-2E9C-101B-9397-08002B2CF9AE}" pid="40" name="CareActionCodeNonSurgicalTaxHTField0">
    <vt:lpwstr/>
  </property>
  <property fmtid="{D5CDD505-2E9C-101B-9397-08002B2CF9AE}" pid="41" name="NLLApprovedByQuickPart">
    <vt:lpwstr/>
  </property>
  <property fmtid="{D5CDD505-2E9C-101B-9397-08002B2CF9AE}" pid="42" name="NLLProjectDescription">
    <vt:lpwstr/>
  </property>
  <property fmtid="{D5CDD505-2E9C-101B-9397-08002B2CF9AE}" pid="43" name="NPUCode">
    <vt:lpwstr/>
  </property>
  <property fmtid="{D5CDD505-2E9C-101B-9397-08002B2CF9AE}" pid="44" name="NLLClosureDate">
    <vt:lpwstr/>
  </property>
  <property fmtid="{D5CDD505-2E9C-101B-9397-08002B2CF9AE}" pid="45" name="NLLProducerplaceID">
    <vt:lpwstr/>
  </property>
  <property fmtid="{D5CDD505-2E9C-101B-9397-08002B2CF9AE}" pid="46" name="NLLPublishedTemplate">
    <vt:lpwstr/>
  </property>
  <property fmtid="{D5CDD505-2E9C-101B-9397-08002B2CF9AE}" pid="47" name="NLLWFComment">
    <vt:lpwstr/>
  </property>
  <property fmtid="{D5CDD505-2E9C-101B-9397-08002B2CF9AE}" pid="48" name="NLLPTCName">
    <vt:lpwstr/>
  </property>
  <property fmtid="{D5CDD505-2E9C-101B-9397-08002B2CF9AE}" pid="49" name="NLLProjectName">
    <vt:lpwstr/>
  </property>
  <property fmtid="{D5CDD505-2E9C-101B-9397-08002B2CF9AE}" pid="50" name="TaxCatchAll">
    <vt:lpwstr>3716;#Broschyr;#2636;#Hörselvård, Länssjukvård|36cc7fa7-18f5-41d8-a440-4d710e478f03;#7570;#Hörcentralen Sunderby sjukhus|6107c369-c1da-4306-b65e-12dc41f58582;#1465;#Information|57688ad1-3070-4f9b-930d-380ac1e3f4f2</vt:lpwstr>
  </property>
  <property fmtid="{D5CDD505-2E9C-101B-9397-08002B2CF9AE}" pid="51" name="NLLProjectUrl">
    <vt:lpwstr/>
  </property>
  <property fmtid="{D5CDD505-2E9C-101B-9397-08002B2CF9AE}" pid="52" name="NLLProjectStatus">
    <vt:lpwstr/>
  </property>
  <property fmtid="{D5CDD505-2E9C-101B-9397-08002B2CF9AE}" pid="53" name="NLLSteeringGroup">
    <vt:lpwstr/>
  </property>
  <property fmtid="{D5CDD505-2E9C-101B-9397-08002B2CF9AE}" pid="54" name="NLLTemplateStatus">
    <vt:lpwstr/>
  </property>
  <property fmtid="{D5CDD505-2E9C-101B-9397-08002B2CF9AE}" pid="55" name="NLLProjectLeader">
    <vt:lpwstr/>
  </property>
  <property fmtid="{D5CDD505-2E9C-101B-9397-08002B2CF9AE}" pid="57" name="NLLDefaultTemplate">
    <vt:lpwstr/>
  </property>
  <property fmtid="{D5CDD505-2E9C-101B-9397-08002B2CF9AE}" pid="58" name="NLLProjectVisitor">
    <vt:lpwstr/>
  </property>
  <property fmtid="{D5CDD505-2E9C-101B-9397-08002B2CF9AE}" pid="59" name="NLLApprovedBy">
    <vt:lpwstr/>
  </property>
  <property fmtid="{D5CDD505-2E9C-101B-9397-08002B2CF9AE}" pid="60" name="NLLProjectOwner">
    <vt:lpwstr/>
  </property>
  <property fmtid="{D5CDD505-2E9C-101B-9397-08002B2CF9AE}" pid="61" name="NPUCodeTaxHTField0">
    <vt:lpwstr/>
  </property>
  <property fmtid="{D5CDD505-2E9C-101B-9397-08002B2CF9AE}" pid="62" name="NLLTemplateFolderDescription">
    <vt:lpwstr/>
  </property>
  <property fmtid="{D5CDD505-2E9C-101B-9397-08002B2CF9AE}" pid="63" name="NLLProjectOrderStatus">
    <vt:lpwstr/>
  </property>
  <property fmtid="{D5CDD505-2E9C-101B-9397-08002B2CF9AE}" pid="64" name="NLLReferenceGroup">
    <vt:lpwstr/>
  </property>
  <property fmtid="{D5CDD505-2E9C-101B-9397-08002B2CF9AE}" pid="65" name="NLLInitiationDate">
    <vt:lpwstr/>
  </property>
  <property fmtid="{D5CDD505-2E9C-101B-9397-08002B2CF9AE}" pid="67" name="NLLProjectNr">
    <vt:lpwstr/>
  </property>
  <property fmtid="{D5CDD505-2E9C-101B-9397-08002B2CF9AE}" pid="68" name="NLLWindingUpDate">
    <vt:lpwstr/>
  </property>
  <property fmtid="{D5CDD505-2E9C-101B-9397-08002B2CF9AE}" pid="69" name="NLLPTCProcessTeam">
    <vt:lpwstr/>
  </property>
  <property fmtid="{D5CDD505-2E9C-101B-9397-08002B2CF9AE}" pid="70" name="NLLImplementationDate">
    <vt:lpwstr/>
  </property>
  <property fmtid="{D5CDD505-2E9C-101B-9397-08002B2CF9AE}" pid="71" name="NLLLatestProjectTrackingDate">
    <vt:lpwstr/>
  </property>
  <property fmtid="{D5CDD505-2E9C-101B-9397-08002B2CF9AE}" pid="72" name="NLLProjectTypeText">
    <vt:lpwstr/>
  </property>
  <property fmtid="{D5CDD505-2E9C-101B-9397-08002B2CF9AE}" pid="73" name="NLLEstablishingDate">
    <vt:lpwstr/>
  </property>
  <property fmtid="{D5CDD505-2E9C-101B-9397-08002B2CF9AE}" pid="74" name="NLLProjectMember">
    <vt:lpwstr/>
  </property>
  <property fmtid="{D5CDD505-2E9C-101B-9397-08002B2CF9AE}" pid="75" name="NLLProcessTeamLookup">
    <vt:lpwstr/>
  </property>
  <property fmtid="{D5CDD505-2E9C-101B-9397-08002B2CF9AE}" pid="76" name="_dlc_policyId">
    <vt:lpwstr>0x010100D7963E0E5B7A40E5AEA07389401D709F007B1238BBD93543428C20870054E92DBF|1214505165</vt:lpwstr>
  </property>
  <property fmtid="{D5CDD505-2E9C-101B-9397-08002B2CF9AE}" pid="77" name="ItemRetentionFormula">
    <vt:lpwstr>&lt;formula id="Microsoft.Office.RecordsManagement.PolicyFeatures.Expiration.Formula.BuiltIn"&gt;&lt;number&gt;1&lt;/number&gt;&lt;property&gt;NLLThinningTime&lt;/property&gt;&lt;propertyid&gt;2793489f-7251-475b-a975-480031914936&lt;/propertyid&gt;&lt;period&gt;months&lt;/period&gt;&lt;/formula&gt;</vt:lpwstr>
  </property>
  <property fmtid="{D5CDD505-2E9C-101B-9397-08002B2CF9AE}" pid="78" name="_dlc_DocIdItemGuid">
    <vt:lpwstr>fe5a2ff4-151c-4be8-a532-9a5107f0cd74</vt:lpwstr>
  </property>
  <property fmtid="{D5CDD505-2E9C-101B-9397-08002B2CF9AE}" pid="79" name="_dlc_ItemStageId">
    <vt:lpwstr/>
  </property>
  <property fmtid="{D5CDD505-2E9C-101B-9397-08002B2CF9AE}" pid="80" name="Order">
    <vt:r8>3596600</vt:r8>
  </property>
  <property fmtid="{D5CDD505-2E9C-101B-9397-08002B2CF9AE}" pid="81" name="xd_ProgID">
    <vt:lpwstr/>
  </property>
  <property fmtid="{D5CDD505-2E9C-101B-9397-08002B2CF9AE}" pid="82" name="_SourceUrl">
    <vt:lpwstr/>
  </property>
  <property fmtid="{D5CDD505-2E9C-101B-9397-08002B2CF9AE}" pid="83" name="_SharedFileIndex">
    <vt:lpwstr/>
  </property>
  <property fmtid="{D5CDD505-2E9C-101B-9397-08002B2CF9AE}" pid="84" name="TemplateUrl">
    <vt:lpwstr/>
  </property>
  <property fmtid="{D5CDD505-2E9C-101B-9397-08002B2CF9AE}" pid="86" name="NLLDecisionLevelGoverning">
    <vt:lpwstr/>
  </property>
  <property fmtid="{D5CDD505-2E9C-101B-9397-08002B2CF9AE}" pid="87" name="NLLFactOwner">
    <vt:lpwstr/>
  </property>
  <property fmtid="{D5CDD505-2E9C-101B-9397-08002B2CF9AE}" pid="88" name="NLLFactOwnerText">
    <vt:lpwstr/>
  </property>
  <property fmtid="{D5CDD505-2E9C-101B-9397-08002B2CF9AE}" pid="89" name="xd_Signature">
    <vt:bool>false</vt:bool>
  </property>
  <property fmtid="{D5CDD505-2E9C-101B-9397-08002B2CF9AE}" pid="90" name="NLLDecisionLevel">
    <vt:lpwstr/>
  </property>
  <property fmtid="{D5CDD505-2E9C-101B-9397-08002B2CF9AE}" pid="91" name="NLLPTCProcessLeader">
    <vt:lpwstr/>
  </property>
  <property fmtid="{D5CDD505-2E9C-101B-9397-08002B2CF9AE}" pid="93" name="NLLPTCVISEditor">
    <vt:lpwstr/>
  </property>
</Properties>
</file>